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D3D9"/>
    <a:srgbClr val="00B050"/>
    <a:srgbClr val="FFC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40"/>
  </p:normalViewPr>
  <p:slideViewPr>
    <p:cSldViewPr snapToGrid="0">
      <p:cViewPr>
        <p:scale>
          <a:sx n="65" d="100"/>
          <a:sy n="65" d="100"/>
        </p:scale>
        <p:origin x="-1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24C4-43D6-6664-A85E-89FE9F9CD12C}"/>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1A20DF94-9028-ACE9-D31C-B005D51AB89E}"/>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124B7E9D-8A61-AD22-B98A-1F82C6AB299D}"/>
              </a:ext>
            </a:extLst>
          </p:cNvPr>
          <p:cNvSpPr>
            <a:spLocks noGrp="1"/>
          </p:cNvSpPr>
          <p:nvPr>
            <p:ph type="dt" sz="half" idx="10"/>
          </p:nvPr>
        </p:nvSpPr>
        <p:spPr/>
        <p:txBody>
          <a:bodyPr/>
          <a:lstStyle/>
          <a:p>
            <a:fld id="{BC022792-7B0E-8843-99E7-043CB526A67D}" type="datetimeFigureOut">
              <a:rPr lang="en-US" smtClean="0"/>
              <a:t>12-Nov-22</a:t>
            </a:fld>
            <a:endParaRPr lang="en-US"/>
          </a:p>
        </p:txBody>
      </p:sp>
      <p:sp>
        <p:nvSpPr>
          <p:cNvPr id="5" name="Footer Placeholder 4">
            <a:extLst>
              <a:ext uri="{FF2B5EF4-FFF2-40B4-BE49-F238E27FC236}">
                <a16:creationId xmlns:a16="http://schemas.microsoft.com/office/drawing/2014/main" id="{D3C34022-9E30-B600-D467-D950ABF6C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EBB93-10B3-F28C-452F-6FF9FE6B485F}"/>
              </a:ext>
            </a:extLst>
          </p:cNvPr>
          <p:cNvSpPr>
            <a:spLocks noGrp="1"/>
          </p:cNvSpPr>
          <p:nvPr>
            <p:ph type="sldNum" sz="quarter" idx="12"/>
          </p:nvPr>
        </p:nvSpPr>
        <p:spPr>
          <a:xfrm>
            <a:off x="12011024" y="13076008"/>
            <a:ext cx="349455" cy="379591"/>
          </a:xfrm>
        </p:spPr>
        <p:txBody>
          <a:bodyPr/>
          <a:lstStyle/>
          <a:p>
            <a:fld id="{8A913BB1-6263-234B-8818-D13DAD74E84B}" type="slidenum">
              <a:rPr lang="en-US" smtClean="0"/>
              <a:t>‹#›</a:t>
            </a:fld>
            <a:endParaRPr lang="en-US"/>
          </a:p>
        </p:txBody>
      </p:sp>
    </p:spTree>
    <p:extLst>
      <p:ext uri="{BB962C8B-B14F-4D97-AF65-F5344CB8AC3E}">
        <p14:creationId xmlns:p14="http://schemas.microsoft.com/office/powerpoint/2010/main" val="202531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jpeg"/></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9.jpeg"/><Relationship Id="rId3" Type="http://schemas.openxmlformats.org/officeDocument/2006/relationships/image" Target="../media/image2.jpeg"/><Relationship Id="rId7" Type="http://schemas.openxmlformats.org/officeDocument/2006/relationships/image" Target="../media/image1.jpeg"/><Relationship Id="rId12"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8.png"/><Relationship Id="rId5" Type="http://schemas.openxmlformats.org/officeDocument/2006/relationships/image" Target="../media/image3.jpeg"/><Relationship Id="rId10" Type="http://schemas.openxmlformats.org/officeDocument/2006/relationships/image" Target="../media/image7.jpeg"/><Relationship Id="rId4" Type="http://schemas.openxmlformats.org/officeDocument/2006/relationships/image" Target="../media/image4.jpeg"/><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9.jpeg"/><Relationship Id="rId3" Type="http://schemas.openxmlformats.org/officeDocument/2006/relationships/image" Target="../media/image3.jpeg"/><Relationship Id="rId7" Type="http://schemas.openxmlformats.org/officeDocument/2006/relationships/image" Target="../media/image6.jpeg"/><Relationship Id="rId12"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1.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1.jpeg"/><Relationship Id="rId9" Type="http://schemas.openxmlformats.org/officeDocument/2006/relationships/image" Target="../media/image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2.jpe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12.jpeg"/><Relationship Id="rId10" Type="http://schemas.openxmlformats.org/officeDocument/2006/relationships/image" Target="../media/image8.png"/><Relationship Id="rId4" Type="http://schemas.openxmlformats.org/officeDocument/2006/relationships/image" Target="../media/image3.jpe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2.jpe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12.jpeg"/><Relationship Id="rId10" Type="http://schemas.openxmlformats.org/officeDocument/2006/relationships/image" Target="../media/image8.png"/><Relationship Id="rId4" Type="http://schemas.openxmlformats.org/officeDocument/2006/relationships/image" Target="../media/image3.jpeg"/><Relationship Id="rId9"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12.jpeg"/><Relationship Id="rId10" Type="http://schemas.openxmlformats.org/officeDocument/2006/relationships/image" Target="../media/image11.jpeg"/><Relationship Id="rId4" Type="http://schemas.openxmlformats.org/officeDocument/2006/relationships/image" Target="../media/image3.jpeg"/><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9.jpeg"/><Relationship Id="rId3" Type="http://schemas.openxmlformats.org/officeDocument/2006/relationships/image" Target="../media/image2.jpeg"/><Relationship Id="rId7" Type="http://schemas.openxmlformats.org/officeDocument/2006/relationships/image" Target="../media/image1.jpeg"/><Relationship Id="rId12"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8.png"/><Relationship Id="rId5" Type="http://schemas.openxmlformats.org/officeDocument/2006/relationships/image" Target="../media/image3.jpeg"/><Relationship Id="rId10" Type="http://schemas.openxmlformats.org/officeDocument/2006/relationships/image" Target="../media/image7.jpeg"/><Relationship Id="rId4" Type="http://schemas.openxmlformats.org/officeDocument/2006/relationships/image" Target="../media/image4.jpeg"/><Relationship Id="rId9"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Group" descr="Group"/>
          <p:cNvPicPr>
            <a:picLocks noChangeAspect="1"/>
          </p:cNvPicPr>
          <p:nvPr/>
        </p:nvPicPr>
        <p:blipFill>
          <a:blip r:embed="rId2"/>
          <a:srcRect l="18213" t="45473" r="40490" b="23301"/>
          <a:stretch>
            <a:fillRect/>
          </a:stretch>
        </p:blipFill>
        <p:spPr>
          <a:xfrm rot="6170572">
            <a:off x="7116562" y="1035562"/>
            <a:ext cx="4274436" cy="4309387"/>
          </a:xfrm>
          <a:custGeom>
            <a:avLst/>
            <a:gdLst/>
            <a:ahLst/>
            <a:cxnLst>
              <a:cxn ang="0">
                <a:pos x="wd2" y="hd2"/>
              </a:cxn>
              <a:cxn ang="5400000">
                <a:pos x="wd2" y="hd2"/>
              </a:cxn>
              <a:cxn ang="10800000">
                <a:pos x="wd2" y="hd2"/>
              </a:cxn>
              <a:cxn ang="16200000">
                <a:pos x="wd2" y="hd2"/>
              </a:cxn>
            </a:cxnLst>
            <a:rect l="0" t="0" r="r" b="b"/>
            <a:pathLst>
              <a:path w="21600" h="21600" extrusionOk="0">
                <a:moveTo>
                  <a:pt x="4053" y="21600"/>
                </a:moveTo>
                <a:lnTo>
                  <a:pt x="21600" y="17632"/>
                </a:lnTo>
                <a:lnTo>
                  <a:pt x="17547" y="0"/>
                </a:lnTo>
                <a:lnTo>
                  <a:pt x="0" y="3968"/>
                </a:lnTo>
                <a:lnTo>
                  <a:pt x="4053" y="21600"/>
                </a:lnTo>
                <a:close/>
              </a:path>
            </a:pathLst>
          </a:custGeom>
          <a:ln w="12700">
            <a:miter lim="400000"/>
          </a:ln>
        </p:spPr>
      </p:pic>
      <p:pic>
        <p:nvPicPr>
          <p:cNvPr id="152" name="Co4HB37.jpeg" descr="Co4HB37.jpeg"/>
          <p:cNvPicPr>
            <a:picLocks noChangeAspect="1"/>
          </p:cNvPicPr>
          <p:nvPr/>
        </p:nvPicPr>
        <p:blipFill>
          <a:blip r:embed="rId3"/>
          <a:srcRect l="12797" t="55781" r="48106" b="14301"/>
          <a:stretch>
            <a:fillRect/>
          </a:stretch>
        </p:blipFill>
        <p:spPr>
          <a:xfrm rot="360000">
            <a:off x="7146706" y="5221460"/>
            <a:ext cx="4093756" cy="4176761"/>
          </a:xfrm>
          <a:custGeom>
            <a:avLst/>
            <a:gdLst/>
            <a:ahLst/>
            <a:cxnLst>
              <a:cxn ang="0">
                <a:pos x="wd2" y="hd2"/>
              </a:cxn>
              <a:cxn ang="5400000">
                <a:pos x="wd2" y="hd2"/>
              </a:cxn>
              <a:cxn ang="10800000">
                <a:pos x="wd2" y="hd2"/>
              </a:cxn>
              <a:cxn ang="16200000">
                <a:pos x="wd2" y="hd2"/>
              </a:cxn>
            </a:cxnLst>
            <a:rect l="0" t="0" r="r" b="b"/>
            <a:pathLst>
              <a:path w="21600" h="21600" extrusionOk="0">
                <a:moveTo>
                  <a:pt x="0" y="2009"/>
                </a:moveTo>
                <a:lnTo>
                  <a:pt x="2101" y="21600"/>
                </a:lnTo>
                <a:lnTo>
                  <a:pt x="21600" y="19591"/>
                </a:lnTo>
                <a:lnTo>
                  <a:pt x="19499" y="0"/>
                </a:lnTo>
                <a:lnTo>
                  <a:pt x="0" y="2009"/>
                </a:lnTo>
                <a:close/>
              </a:path>
            </a:pathLst>
          </a:custGeom>
          <a:ln w="12700">
            <a:miter lim="400000"/>
          </a:ln>
        </p:spPr>
      </p:pic>
      <p:pic>
        <p:nvPicPr>
          <p:cNvPr id="153" name="CoACE37.jpeg" descr="CoACE37.jpeg"/>
          <p:cNvPicPr>
            <a:picLocks noChangeAspect="1"/>
          </p:cNvPicPr>
          <p:nvPr/>
        </p:nvPicPr>
        <p:blipFill>
          <a:blip r:embed="rId4"/>
          <a:srcRect l="12199" t="56248" r="44967" b="12196"/>
          <a:stretch>
            <a:fillRect/>
          </a:stretch>
        </p:blipFill>
        <p:spPr>
          <a:xfrm rot="16590465">
            <a:off x="7070657" y="9452046"/>
            <a:ext cx="4216137" cy="4141368"/>
          </a:xfrm>
          <a:custGeom>
            <a:avLst/>
            <a:gdLst/>
            <a:ahLst/>
            <a:cxnLst>
              <a:cxn ang="0">
                <a:pos x="wd2" y="hd2"/>
              </a:cxn>
              <a:cxn ang="5400000">
                <a:pos x="wd2" y="hd2"/>
              </a:cxn>
              <a:cxn ang="10800000">
                <a:pos x="wd2" y="hd2"/>
              </a:cxn>
              <a:cxn ang="16200000">
                <a:pos x="wd2" y="hd2"/>
              </a:cxn>
            </a:cxnLst>
            <a:rect l="0" t="0" r="r" b="b"/>
            <a:pathLst>
              <a:path w="21600" h="21600" extrusionOk="0">
                <a:moveTo>
                  <a:pt x="0" y="2094"/>
                </a:moveTo>
                <a:lnTo>
                  <a:pt x="1875" y="20255"/>
                </a:lnTo>
                <a:cubicBezTo>
                  <a:pt x="2104" y="20494"/>
                  <a:pt x="2325" y="20674"/>
                  <a:pt x="2394" y="20647"/>
                </a:cubicBezTo>
                <a:cubicBezTo>
                  <a:pt x="2559" y="20583"/>
                  <a:pt x="3049" y="20889"/>
                  <a:pt x="3049" y="21056"/>
                </a:cubicBezTo>
                <a:cubicBezTo>
                  <a:pt x="3049" y="21128"/>
                  <a:pt x="3271" y="21384"/>
                  <a:pt x="3488" y="21600"/>
                </a:cubicBezTo>
                <a:lnTo>
                  <a:pt x="21600" y="19662"/>
                </a:lnTo>
                <a:lnTo>
                  <a:pt x="19570" y="0"/>
                </a:lnTo>
                <a:lnTo>
                  <a:pt x="0" y="2094"/>
                </a:lnTo>
                <a:close/>
              </a:path>
            </a:pathLst>
          </a:custGeom>
          <a:ln w="12700">
            <a:miter lim="400000"/>
          </a:ln>
        </p:spPr>
      </p:pic>
      <p:sp>
        <p:nvSpPr>
          <p:cNvPr id="154" name="Coculture 37o plating"/>
          <p:cNvSpPr txBox="1"/>
          <p:nvPr/>
        </p:nvSpPr>
        <p:spPr>
          <a:xfrm>
            <a:off x="8021754" y="348618"/>
            <a:ext cx="2220532"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200">
                <a:solidFill>
                  <a:srgbClr val="000000"/>
                </a:solidFill>
              </a:defRPr>
            </a:lvl1pPr>
          </a:lstStyle>
          <a:p>
            <a:r>
              <a:rPr dirty="0"/>
              <a:t>Coculture 37</a:t>
            </a:r>
            <a:r>
              <a:rPr lang="en-US" dirty="0"/>
              <a:t>º</a:t>
            </a:r>
            <a:r>
              <a:rPr dirty="0"/>
              <a:t> plating</a:t>
            </a:r>
          </a:p>
        </p:txBody>
      </p:sp>
      <p:pic>
        <p:nvPicPr>
          <p:cNvPr id="155" name="CoACE30.jpeg" descr="CoACE30.jpeg"/>
          <p:cNvPicPr>
            <a:picLocks noChangeAspect="1"/>
          </p:cNvPicPr>
          <p:nvPr/>
        </p:nvPicPr>
        <p:blipFill>
          <a:blip r:embed="rId5"/>
          <a:srcRect l="24019" t="48708" r="30287" b="16877"/>
          <a:stretch>
            <a:fillRect/>
          </a:stretch>
        </p:blipFill>
        <p:spPr>
          <a:xfrm rot="18746250">
            <a:off x="1692680" y="8657817"/>
            <a:ext cx="5634990" cy="5658728"/>
          </a:xfrm>
          <a:custGeom>
            <a:avLst/>
            <a:gdLst/>
            <a:ahLst/>
            <a:cxnLst>
              <a:cxn ang="0">
                <a:pos x="wd2" y="hd2"/>
              </a:cxn>
              <a:cxn ang="5400000">
                <a:pos x="wd2" y="hd2"/>
              </a:cxn>
              <a:cxn ang="10800000">
                <a:pos x="wd2" y="hd2"/>
              </a:cxn>
              <a:cxn ang="16200000">
                <a:pos x="wd2" y="hd2"/>
              </a:cxn>
            </a:cxnLst>
            <a:rect l="0" t="0" r="r" b="b"/>
            <a:pathLst>
              <a:path w="21600" h="21600" extrusionOk="0">
                <a:moveTo>
                  <a:pt x="10776" y="0"/>
                </a:moveTo>
                <a:lnTo>
                  <a:pt x="0" y="9811"/>
                </a:lnTo>
                <a:lnTo>
                  <a:pt x="10824" y="21600"/>
                </a:lnTo>
                <a:lnTo>
                  <a:pt x="21600" y="11789"/>
                </a:lnTo>
                <a:lnTo>
                  <a:pt x="10776" y="0"/>
                </a:lnTo>
                <a:close/>
              </a:path>
            </a:pathLst>
          </a:custGeom>
          <a:ln w="12700">
            <a:miter lim="400000"/>
          </a:ln>
        </p:spPr>
      </p:pic>
      <p:pic>
        <p:nvPicPr>
          <p:cNvPr id="156" name="Co4HB30.jpeg" descr="Co4HB30.jpeg"/>
          <p:cNvPicPr>
            <a:picLocks noChangeAspect="1"/>
          </p:cNvPicPr>
          <p:nvPr/>
        </p:nvPicPr>
        <p:blipFill>
          <a:blip r:embed="rId6"/>
          <a:srcRect l="21963" t="53409" r="33113" b="13447"/>
          <a:stretch>
            <a:fillRect/>
          </a:stretch>
        </p:blipFill>
        <p:spPr>
          <a:xfrm rot="1975801">
            <a:off x="1801076" y="4593088"/>
            <a:ext cx="5523437" cy="5433419"/>
          </a:xfrm>
          <a:custGeom>
            <a:avLst/>
            <a:gdLst/>
            <a:ahLst/>
            <a:cxnLst>
              <a:cxn ang="0">
                <a:pos x="wd2" y="hd2"/>
              </a:cxn>
              <a:cxn ang="5400000">
                <a:pos x="wd2" y="hd2"/>
              </a:cxn>
              <a:cxn ang="10800000">
                <a:pos x="wd2" y="hd2"/>
              </a:cxn>
              <a:cxn ang="16200000">
                <a:pos x="wd2" y="hd2"/>
              </a:cxn>
            </a:cxnLst>
            <a:rect l="0" t="0" r="r" b="b"/>
            <a:pathLst>
              <a:path w="21600" h="21600" extrusionOk="0">
                <a:moveTo>
                  <a:pt x="0" y="8890"/>
                </a:moveTo>
                <a:lnTo>
                  <a:pt x="8098" y="21600"/>
                </a:lnTo>
                <a:lnTo>
                  <a:pt x="21600" y="12710"/>
                </a:lnTo>
                <a:lnTo>
                  <a:pt x="13502" y="0"/>
                </a:lnTo>
                <a:lnTo>
                  <a:pt x="0" y="8890"/>
                </a:lnTo>
                <a:close/>
              </a:path>
            </a:pathLst>
          </a:custGeom>
          <a:ln w="12700">
            <a:miter lim="400000"/>
          </a:ln>
        </p:spPr>
      </p:pic>
      <p:sp>
        <p:nvSpPr>
          <p:cNvPr id="157" name="Coculture…"/>
          <p:cNvSpPr txBox="1"/>
          <p:nvPr/>
        </p:nvSpPr>
        <p:spPr>
          <a:xfrm>
            <a:off x="2968133" y="235825"/>
            <a:ext cx="3084084" cy="1313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000000"/>
                </a:solidFill>
              </a:defRPr>
            </a:pPr>
            <a:r>
              <a:rPr dirty="0"/>
              <a:t>Coculture </a:t>
            </a:r>
          </a:p>
          <a:p>
            <a:pPr>
              <a:defRPr sz="3200">
                <a:solidFill>
                  <a:srgbClr val="000000"/>
                </a:solidFill>
              </a:defRPr>
            </a:pPr>
            <a:r>
              <a:rPr dirty="0"/>
              <a:t>30</a:t>
            </a:r>
            <a:r>
              <a:rPr lang="en-US" dirty="0"/>
              <a:t>º </a:t>
            </a:r>
            <a:r>
              <a:rPr dirty="0"/>
              <a:t>plating</a:t>
            </a:r>
          </a:p>
        </p:txBody>
      </p:sp>
      <p:pic>
        <p:nvPicPr>
          <p:cNvPr id="158" name="PFM.jpeg" descr="PFM.jpeg"/>
          <p:cNvPicPr>
            <a:picLocks noChangeAspect="1"/>
          </p:cNvPicPr>
          <p:nvPr/>
        </p:nvPicPr>
        <p:blipFill>
          <a:blip r:embed="rId7"/>
          <a:srcRect l="23186" t="50161" r="25717" b="11540"/>
          <a:stretch>
            <a:fillRect/>
          </a:stretch>
        </p:blipFill>
        <p:spPr>
          <a:xfrm rot="7726586">
            <a:off x="19597402" y="700645"/>
            <a:ext cx="5092668" cy="5089446"/>
          </a:xfrm>
          <a:custGeom>
            <a:avLst/>
            <a:gdLst/>
            <a:ahLst/>
            <a:cxnLst>
              <a:cxn ang="0">
                <a:pos x="wd2" y="hd2"/>
              </a:cxn>
              <a:cxn ang="5400000">
                <a:pos x="wd2" y="hd2"/>
              </a:cxn>
              <a:cxn ang="10800000">
                <a:pos x="wd2" y="hd2"/>
              </a:cxn>
              <a:cxn ang="16200000">
                <a:pos x="wd2" y="hd2"/>
              </a:cxn>
            </a:cxnLst>
            <a:rect l="0" t="0" r="r" b="b"/>
            <a:pathLst>
              <a:path w="21600" h="21600" extrusionOk="0">
                <a:moveTo>
                  <a:pt x="11729" y="0"/>
                </a:moveTo>
                <a:lnTo>
                  <a:pt x="0" y="9429"/>
                </a:lnTo>
                <a:lnTo>
                  <a:pt x="9753" y="21576"/>
                </a:lnTo>
                <a:cubicBezTo>
                  <a:pt x="9844" y="21586"/>
                  <a:pt x="9934" y="21592"/>
                  <a:pt x="10024" y="21600"/>
                </a:cubicBezTo>
                <a:lnTo>
                  <a:pt x="21600" y="12295"/>
                </a:lnTo>
                <a:lnTo>
                  <a:pt x="11729" y="0"/>
                </a:lnTo>
                <a:close/>
              </a:path>
            </a:pathLst>
          </a:custGeom>
          <a:ln w="12700">
            <a:miter lim="400000"/>
          </a:ln>
        </p:spPr>
      </p:pic>
      <p:pic>
        <p:nvPicPr>
          <p:cNvPr id="159" name="IMG_1265.jpeg" descr="IMG_1265.jpeg"/>
          <p:cNvPicPr>
            <a:picLocks noChangeAspect="1"/>
          </p:cNvPicPr>
          <p:nvPr/>
        </p:nvPicPr>
        <p:blipFill>
          <a:blip r:embed="rId8"/>
          <a:srcRect l="18124" t="45956" r="32022" b="16708"/>
          <a:stretch>
            <a:fillRect/>
          </a:stretch>
        </p:blipFill>
        <p:spPr>
          <a:xfrm rot="2230170">
            <a:off x="19550155" y="4594907"/>
            <a:ext cx="5220761" cy="5213190"/>
          </a:xfrm>
          <a:custGeom>
            <a:avLst/>
            <a:gdLst/>
            <a:ahLst/>
            <a:cxnLst>
              <a:cxn ang="0">
                <a:pos x="wd2" y="hd2"/>
              </a:cxn>
              <a:cxn ang="5400000">
                <a:pos x="wd2" y="hd2"/>
              </a:cxn>
              <a:cxn ang="10800000">
                <a:pos x="wd2" y="hd2"/>
              </a:cxn>
              <a:cxn ang="16200000">
                <a:pos x="wd2" y="hd2"/>
              </a:cxn>
            </a:cxnLst>
            <a:rect l="0" t="0" r="r" b="b"/>
            <a:pathLst>
              <a:path w="21600" h="21600" extrusionOk="0">
                <a:moveTo>
                  <a:pt x="12341" y="0"/>
                </a:moveTo>
                <a:lnTo>
                  <a:pt x="0" y="9371"/>
                </a:lnTo>
                <a:lnTo>
                  <a:pt x="9259" y="21600"/>
                </a:lnTo>
                <a:lnTo>
                  <a:pt x="21600" y="12229"/>
                </a:lnTo>
                <a:lnTo>
                  <a:pt x="12341" y="0"/>
                </a:lnTo>
                <a:close/>
              </a:path>
            </a:pathLst>
          </a:custGeom>
          <a:ln w="12700">
            <a:miter lim="400000"/>
          </a:ln>
        </p:spPr>
      </p:pic>
      <p:pic>
        <p:nvPicPr>
          <p:cNvPr id="160" name="PFACE.jpeg" descr="PFACE.jpeg"/>
          <p:cNvPicPr>
            <a:picLocks noChangeAspect="1"/>
          </p:cNvPicPr>
          <p:nvPr/>
        </p:nvPicPr>
        <p:blipFill>
          <a:blip r:embed="rId9"/>
          <a:srcRect l="20297" t="48193" r="25582" b="11459"/>
          <a:stretch>
            <a:fillRect/>
          </a:stretch>
        </p:blipFill>
        <p:spPr>
          <a:xfrm rot="18215268">
            <a:off x="19492340" y="8787282"/>
            <a:ext cx="5280121" cy="5248471"/>
          </a:xfrm>
          <a:custGeom>
            <a:avLst/>
            <a:gdLst/>
            <a:ahLst/>
            <a:cxnLst>
              <a:cxn ang="0">
                <a:pos x="wd2" y="hd2"/>
              </a:cxn>
              <a:cxn ang="5400000">
                <a:pos x="wd2" y="hd2"/>
              </a:cxn>
              <a:cxn ang="10800000">
                <a:pos x="wd2" y="hd2"/>
              </a:cxn>
              <a:cxn ang="16200000">
                <a:pos x="wd2" y="hd2"/>
              </a:cxn>
            </a:cxnLst>
            <a:rect l="0" t="0" r="r" b="b"/>
            <a:pathLst>
              <a:path w="21600" h="21600" extrusionOk="0">
                <a:moveTo>
                  <a:pt x="0" y="8775"/>
                </a:moveTo>
                <a:lnTo>
                  <a:pt x="8466" y="21600"/>
                </a:lnTo>
                <a:lnTo>
                  <a:pt x="21600" y="12825"/>
                </a:lnTo>
                <a:lnTo>
                  <a:pt x="13134" y="0"/>
                </a:lnTo>
                <a:lnTo>
                  <a:pt x="0" y="8775"/>
                </a:lnTo>
                <a:close/>
              </a:path>
            </a:pathLst>
          </a:custGeom>
          <a:ln w="12700">
            <a:miter lim="400000"/>
          </a:ln>
        </p:spPr>
      </p:pic>
      <p:sp>
        <p:nvSpPr>
          <p:cNvPr id="161" name="P. fluorescens"/>
          <p:cNvSpPr txBox="1"/>
          <p:nvPr/>
        </p:nvSpPr>
        <p:spPr>
          <a:xfrm>
            <a:off x="20590358" y="599595"/>
            <a:ext cx="3084085" cy="585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200" i="1">
                <a:solidFill>
                  <a:srgbClr val="000000"/>
                </a:solidFill>
              </a:defRPr>
            </a:lvl1pPr>
          </a:lstStyle>
          <a:p>
            <a:r>
              <a:t>P. fluorescens</a:t>
            </a:r>
          </a:p>
        </p:txBody>
      </p:sp>
      <p:pic>
        <p:nvPicPr>
          <p:cNvPr id="162" name="ECM.jpeg" descr="ECM.jpeg"/>
          <p:cNvPicPr>
            <a:picLocks noChangeAspect="1"/>
          </p:cNvPicPr>
          <p:nvPr/>
        </p:nvPicPr>
        <p:blipFill>
          <a:blip r:embed="rId10"/>
          <a:srcRect l="15620" t="49796" r="26697" b="7408"/>
          <a:stretch>
            <a:fillRect/>
          </a:stretch>
        </p:blipFill>
        <p:spPr>
          <a:xfrm rot="7670933">
            <a:off x="15152341" y="679742"/>
            <a:ext cx="5204855" cy="5148750"/>
          </a:xfrm>
          <a:custGeom>
            <a:avLst/>
            <a:gdLst/>
            <a:ahLst/>
            <a:cxnLst>
              <a:cxn ang="0">
                <a:pos x="wd2" y="hd2"/>
              </a:cxn>
              <a:cxn ang="5400000">
                <a:pos x="wd2" y="hd2"/>
              </a:cxn>
              <a:cxn ang="10800000">
                <a:pos x="wd2" y="hd2"/>
              </a:cxn>
              <a:cxn ang="16200000">
                <a:pos x="wd2" y="hd2"/>
              </a:cxn>
            </a:cxnLst>
            <a:rect l="0" t="0" r="r" b="b"/>
            <a:pathLst>
              <a:path w="21600" h="21600" extrusionOk="0">
                <a:moveTo>
                  <a:pt x="9224" y="21534"/>
                </a:moveTo>
                <a:cubicBezTo>
                  <a:pt x="9406" y="21558"/>
                  <a:pt x="9589" y="21580"/>
                  <a:pt x="9773" y="21600"/>
                </a:cubicBezTo>
                <a:lnTo>
                  <a:pt x="21600" y="12310"/>
                </a:lnTo>
                <a:lnTo>
                  <a:pt x="12138" y="0"/>
                </a:lnTo>
                <a:lnTo>
                  <a:pt x="0" y="9535"/>
                </a:lnTo>
                <a:lnTo>
                  <a:pt x="9224" y="21534"/>
                </a:lnTo>
                <a:close/>
              </a:path>
            </a:pathLst>
          </a:custGeom>
          <a:ln w="12700">
            <a:miter lim="400000"/>
          </a:ln>
        </p:spPr>
      </p:pic>
      <p:pic>
        <p:nvPicPr>
          <p:cNvPr id="163" name="ECACE.jpeg" descr="ECACE.jpeg"/>
          <p:cNvPicPr>
            <a:picLocks noChangeAspect="1"/>
          </p:cNvPicPr>
          <p:nvPr/>
        </p:nvPicPr>
        <p:blipFill>
          <a:blip r:embed="rId11"/>
          <a:srcRect l="17078" t="46806" r="30149" b="13786"/>
          <a:stretch>
            <a:fillRect/>
          </a:stretch>
        </p:blipFill>
        <p:spPr>
          <a:xfrm rot="18371796">
            <a:off x="15050145" y="8688984"/>
            <a:ext cx="5468860" cy="5445067"/>
          </a:xfrm>
          <a:custGeom>
            <a:avLst/>
            <a:gdLst/>
            <a:ahLst/>
            <a:cxnLst>
              <a:cxn ang="0">
                <a:pos x="wd2" y="hd2"/>
              </a:cxn>
              <a:cxn ang="5400000">
                <a:pos x="wd2" y="hd2"/>
              </a:cxn>
              <a:cxn ang="10800000">
                <a:pos x="wd2" y="hd2"/>
              </a:cxn>
              <a:cxn ang="16200000">
                <a:pos x="wd2" y="hd2"/>
              </a:cxn>
            </a:cxnLst>
            <a:rect l="0" t="0" r="r" b="b"/>
            <a:pathLst>
              <a:path w="21600" h="21600" extrusionOk="0">
                <a:moveTo>
                  <a:pt x="12621" y="0"/>
                </a:moveTo>
                <a:lnTo>
                  <a:pt x="0" y="9276"/>
                </a:lnTo>
                <a:lnTo>
                  <a:pt x="8979" y="21600"/>
                </a:lnTo>
                <a:lnTo>
                  <a:pt x="21600" y="12324"/>
                </a:lnTo>
                <a:lnTo>
                  <a:pt x="12621" y="0"/>
                </a:lnTo>
                <a:close/>
              </a:path>
            </a:pathLst>
          </a:custGeom>
          <a:ln w="12700">
            <a:miter lim="400000"/>
          </a:ln>
        </p:spPr>
      </p:pic>
      <p:pic>
        <p:nvPicPr>
          <p:cNvPr id="164" name="EC4HB.jpeg" descr="EC4HB.jpeg"/>
          <p:cNvPicPr>
            <a:picLocks noChangeAspect="1"/>
          </p:cNvPicPr>
          <p:nvPr/>
        </p:nvPicPr>
        <p:blipFill>
          <a:blip r:embed="rId12"/>
          <a:srcRect l="24455" t="54426" r="31305" b="12249"/>
          <a:stretch>
            <a:fillRect/>
          </a:stretch>
        </p:blipFill>
        <p:spPr>
          <a:xfrm rot="2073461">
            <a:off x="15172507" y="4635520"/>
            <a:ext cx="5224598" cy="5247384"/>
          </a:xfrm>
          <a:custGeom>
            <a:avLst/>
            <a:gdLst/>
            <a:ahLst/>
            <a:cxnLst>
              <a:cxn ang="0">
                <a:pos x="wd2" y="hd2"/>
              </a:cxn>
              <a:cxn ang="5400000">
                <a:pos x="wd2" y="hd2"/>
              </a:cxn>
              <a:cxn ang="10800000">
                <a:pos x="wd2" y="hd2"/>
              </a:cxn>
              <a:cxn ang="16200000">
                <a:pos x="wd2" y="hd2"/>
              </a:cxn>
            </a:cxnLst>
            <a:rect l="0" t="0" r="r" b="b"/>
            <a:pathLst>
              <a:path w="21600" h="21600" extrusionOk="0">
                <a:moveTo>
                  <a:pt x="0" y="8687"/>
                </a:moveTo>
                <a:lnTo>
                  <a:pt x="8933" y="21600"/>
                </a:lnTo>
                <a:lnTo>
                  <a:pt x="21600" y="12913"/>
                </a:lnTo>
                <a:lnTo>
                  <a:pt x="12667" y="0"/>
                </a:lnTo>
                <a:lnTo>
                  <a:pt x="0" y="8687"/>
                </a:lnTo>
                <a:close/>
              </a:path>
            </a:pathLst>
          </a:custGeom>
          <a:ln w="12700">
            <a:miter lim="400000"/>
          </a:ln>
        </p:spPr>
      </p:pic>
      <p:sp>
        <p:nvSpPr>
          <p:cNvPr id="165" name="E. coli"/>
          <p:cNvSpPr txBox="1"/>
          <p:nvPr/>
        </p:nvSpPr>
        <p:spPr>
          <a:xfrm>
            <a:off x="16649594" y="594471"/>
            <a:ext cx="2164393" cy="585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200" i="1">
                <a:solidFill>
                  <a:srgbClr val="000000"/>
                </a:solidFill>
              </a:defRPr>
            </a:lvl1pPr>
          </a:lstStyle>
          <a:p>
            <a:r>
              <a:t>E. coli</a:t>
            </a:r>
          </a:p>
        </p:txBody>
      </p:sp>
      <p:pic>
        <p:nvPicPr>
          <p:cNvPr id="166" name="CoM30.jpeg" descr="CoM30.jpeg"/>
          <p:cNvPicPr>
            <a:picLocks noChangeAspect="1"/>
          </p:cNvPicPr>
          <p:nvPr/>
        </p:nvPicPr>
        <p:blipFill>
          <a:blip r:embed="rId13"/>
          <a:srcRect l="23414" t="47411" r="31897" b="18041"/>
          <a:stretch>
            <a:fillRect/>
          </a:stretch>
        </p:blipFill>
        <p:spPr>
          <a:xfrm rot="7370370">
            <a:off x="1946216" y="548601"/>
            <a:ext cx="5233158" cy="5394071"/>
          </a:xfrm>
          <a:custGeom>
            <a:avLst/>
            <a:gdLst/>
            <a:ahLst/>
            <a:cxnLst>
              <a:cxn ang="0">
                <a:pos x="wd2" y="hd2"/>
              </a:cxn>
              <a:cxn ang="5400000">
                <a:pos x="wd2" y="hd2"/>
              </a:cxn>
              <a:cxn ang="10800000">
                <a:pos x="wd2" y="hd2"/>
              </a:cxn>
              <a:cxn ang="16200000">
                <a:pos x="wd2" y="hd2"/>
              </a:cxn>
            </a:cxnLst>
            <a:rect l="0" t="0" r="r" b="b"/>
            <a:pathLst>
              <a:path w="21600" h="21600" extrusionOk="0">
                <a:moveTo>
                  <a:pt x="9208" y="21600"/>
                </a:moveTo>
                <a:lnTo>
                  <a:pt x="21600" y="13840"/>
                </a:lnTo>
                <a:lnTo>
                  <a:pt x="12392" y="0"/>
                </a:lnTo>
                <a:lnTo>
                  <a:pt x="0" y="7760"/>
                </a:lnTo>
                <a:lnTo>
                  <a:pt x="9208" y="21600"/>
                </a:lnTo>
                <a:close/>
              </a:path>
            </a:pathLst>
          </a:custGeom>
          <a:ln w="12700">
            <a:miter lim="400000"/>
          </a:ln>
        </p:spPr>
      </p:pic>
      <p:sp>
        <p:nvSpPr>
          <p:cNvPr id="169" name="Acetate"/>
          <p:cNvSpPr txBox="1"/>
          <p:nvPr/>
        </p:nvSpPr>
        <p:spPr>
          <a:xfrm>
            <a:off x="-113136" y="10866199"/>
            <a:ext cx="3084084" cy="1313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rPr dirty="0"/>
              <a:t>Acetate</a:t>
            </a:r>
          </a:p>
        </p:txBody>
      </p:sp>
      <p:pic>
        <p:nvPicPr>
          <p:cNvPr id="170" name="IMG_1269.jpeg" descr="IMG_1269.jpeg"/>
          <p:cNvPicPr>
            <a:picLocks noChangeAspect="1"/>
          </p:cNvPicPr>
          <p:nvPr/>
        </p:nvPicPr>
        <p:blipFill>
          <a:blip r:embed="rId14"/>
          <a:srcRect l="16452" t="54271" r="46699" b="16282"/>
          <a:stretch>
            <a:fillRect/>
          </a:stretch>
        </p:blipFill>
        <p:spPr>
          <a:xfrm rot="180000">
            <a:off x="11626893" y="5339042"/>
            <a:ext cx="3790589" cy="4038833"/>
          </a:xfrm>
          <a:custGeom>
            <a:avLst/>
            <a:gdLst/>
            <a:ahLst/>
            <a:cxnLst>
              <a:cxn ang="0">
                <a:pos x="wd2" y="hd2"/>
              </a:cxn>
              <a:cxn ang="5400000">
                <a:pos x="wd2" y="hd2"/>
              </a:cxn>
              <a:cxn ang="10800000">
                <a:pos x="wd2" y="hd2"/>
              </a:cxn>
              <a:cxn ang="16200000">
                <a:pos x="wd2" y="hd2"/>
              </a:cxn>
            </a:cxnLst>
            <a:rect l="0" t="0" r="r" b="b"/>
            <a:pathLst>
              <a:path w="21600" h="21600" extrusionOk="0">
                <a:moveTo>
                  <a:pt x="0" y="1006"/>
                </a:moveTo>
                <a:lnTo>
                  <a:pt x="1150" y="21600"/>
                </a:lnTo>
                <a:lnTo>
                  <a:pt x="21600" y="20594"/>
                </a:lnTo>
                <a:lnTo>
                  <a:pt x="20450" y="0"/>
                </a:lnTo>
                <a:lnTo>
                  <a:pt x="0" y="1006"/>
                </a:lnTo>
                <a:close/>
              </a:path>
            </a:pathLst>
          </a:custGeom>
          <a:ln w="12700">
            <a:miter lim="400000"/>
          </a:ln>
        </p:spPr>
      </p:pic>
      <p:pic>
        <p:nvPicPr>
          <p:cNvPr id="171" name="IMG_1270.jpeg" descr="IMG_1270.jpeg"/>
          <p:cNvPicPr>
            <a:picLocks noChangeAspect="1"/>
          </p:cNvPicPr>
          <p:nvPr/>
        </p:nvPicPr>
        <p:blipFill>
          <a:blip r:embed="rId15"/>
          <a:srcRect l="14218" t="47670" r="46664" b="21518"/>
          <a:stretch>
            <a:fillRect/>
          </a:stretch>
        </p:blipFill>
        <p:spPr>
          <a:xfrm rot="360000">
            <a:off x="11481618" y="9451140"/>
            <a:ext cx="4023989" cy="4226028"/>
          </a:xfrm>
          <a:custGeom>
            <a:avLst/>
            <a:gdLst/>
            <a:ahLst/>
            <a:cxnLst>
              <a:cxn ang="0">
                <a:pos x="wd2" y="hd2"/>
              </a:cxn>
              <a:cxn ang="5400000">
                <a:pos x="wd2" y="hd2"/>
              </a:cxn>
              <a:cxn ang="10800000">
                <a:pos x="wd2" y="hd2"/>
              </a:cxn>
              <a:cxn ang="16200000">
                <a:pos x="wd2" y="hd2"/>
              </a:cxn>
            </a:cxnLst>
            <a:rect l="0" t="0" r="r" b="b"/>
            <a:pathLst>
              <a:path w="21600" h="21600" extrusionOk="0">
                <a:moveTo>
                  <a:pt x="0" y="1945"/>
                </a:moveTo>
                <a:lnTo>
                  <a:pt x="2170" y="21600"/>
                </a:lnTo>
                <a:lnTo>
                  <a:pt x="21600" y="19655"/>
                </a:lnTo>
                <a:lnTo>
                  <a:pt x="19430" y="0"/>
                </a:lnTo>
                <a:lnTo>
                  <a:pt x="0" y="1945"/>
                </a:lnTo>
                <a:close/>
              </a:path>
            </a:pathLst>
          </a:custGeom>
          <a:ln w="12700">
            <a:miter lim="400000"/>
          </a:ln>
        </p:spPr>
      </p:pic>
      <p:pic>
        <p:nvPicPr>
          <p:cNvPr id="172" name="IMG_1271.jpeg" descr="IMG_1271.jpeg"/>
          <p:cNvPicPr>
            <a:picLocks noChangeAspect="1"/>
          </p:cNvPicPr>
          <p:nvPr/>
        </p:nvPicPr>
        <p:blipFill>
          <a:blip r:embed="rId16"/>
          <a:srcRect l="16118" t="57324" r="44212" b="12520"/>
          <a:stretch>
            <a:fillRect/>
          </a:stretch>
        </p:blipFill>
        <p:spPr>
          <a:xfrm rot="240000">
            <a:off x="11688703" y="1431307"/>
            <a:ext cx="3666969" cy="3716679"/>
          </a:xfrm>
          <a:custGeom>
            <a:avLst/>
            <a:gdLst/>
            <a:ahLst/>
            <a:cxnLst>
              <a:cxn ang="0">
                <a:pos x="wd2" y="hd2"/>
              </a:cxn>
              <a:cxn ang="5400000">
                <a:pos x="wd2" y="hd2"/>
              </a:cxn>
              <a:cxn ang="10800000">
                <a:pos x="wd2" y="hd2"/>
              </a:cxn>
              <a:cxn ang="16200000">
                <a:pos x="wd2" y="hd2"/>
              </a:cxn>
            </a:cxnLst>
            <a:rect l="0" t="0" r="r" b="b"/>
            <a:pathLst>
              <a:path w="21600" h="21600" extrusionOk="0">
                <a:moveTo>
                  <a:pt x="0" y="1391"/>
                </a:moveTo>
                <a:lnTo>
                  <a:pt x="1432" y="21600"/>
                </a:lnTo>
                <a:lnTo>
                  <a:pt x="21600" y="20209"/>
                </a:lnTo>
                <a:lnTo>
                  <a:pt x="20168" y="0"/>
                </a:lnTo>
                <a:lnTo>
                  <a:pt x="0" y="1391"/>
                </a:lnTo>
                <a:close/>
              </a:path>
            </a:pathLst>
          </a:custGeom>
          <a:ln w="12700">
            <a:miter lim="400000"/>
          </a:ln>
        </p:spPr>
      </p:pic>
      <p:sp>
        <p:nvSpPr>
          <p:cNvPr id="173" name="Coculture 12o plating"/>
          <p:cNvSpPr txBox="1"/>
          <p:nvPr/>
        </p:nvSpPr>
        <p:spPr>
          <a:xfrm>
            <a:off x="12417555" y="377781"/>
            <a:ext cx="2164393"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200">
                <a:solidFill>
                  <a:srgbClr val="000000"/>
                </a:solidFill>
              </a:defRPr>
            </a:lvl1pPr>
          </a:lstStyle>
          <a:p>
            <a:r>
              <a:rPr dirty="0"/>
              <a:t>Coculture 12</a:t>
            </a:r>
            <a:r>
              <a:rPr lang="en-US" dirty="0"/>
              <a:t>º</a:t>
            </a:r>
            <a:r>
              <a:rPr dirty="0"/>
              <a:t> plating</a:t>
            </a:r>
          </a:p>
        </p:txBody>
      </p:sp>
      <p:pic>
        <p:nvPicPr>
          <p:cNvPr id="26" name="Picture 25"/>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089228">
            <a:off x="562451" y="2066829"/>
            <a:ext cx="1968202" cy="1354390"/>
          </a:xfrm>
          <a:prstGeom prst="rect">
            <a:avLst/>
          </a:prstGeom>
        </p:spPr>
      </p:pic>
      <p:pic>
        <p:nvPicPr>
          <p:cNvPr id="27" name="Picture 26"/>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3781" y="6019338"/>
            <a:ext cx="1002450" cy="1863022"/>
          </a:xfrm>
          <a:prstGeom prst="rect">
            <a:avLst/>
          </a:prstGeom>
        </p:spPr>
      </p:pic>
      <p:sp>
        <p:nvSpPr>
          <p:cNvPr id="28" name="Acetate"/>
          <p:cNvSpPr txBox="1"/>
          <p:nvPr/>
        </p:nvSpPr>
        <p:spPr>
          <a:xfrm>
            <a:off x="-120393" y="3479087"/>
            <a:ext cx="3084084" cy="1313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rPr lang="en-US" dirty="0" smtClean="0"/>
              <a:t>Maltose</a:t>
            </a:r>
            <a:endParaRPr dirty="0"/>
          </a:p>
        </p:txBody>
      </p:sp>
      <p:sp>
        <p:nvSpPr>
          <p:cNvPr id="29" name="Acetate"/>
          <p:cNvSpPr txBox="1"/>
          <p:nvPr/>
        </p:nvSpPr>
        <p:spPr>
          <a:xfrm>
            <a:off x="-53648" y="7713390"/>
            <a:ext cx="3084084" cy="1313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rPr lang="en-US" dirty="0" smtClean="0"/>
              <a:t>4HB</a:t>
            </a:r>
            <a:endParaRPr dirty="0"/>
          </a:p>
        </p:txBody>
      </p:sp>
      <p:pic>
        <p:nvPicPr>
          <p:cNvPr id="30" name="Picture 29"/>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7826" y="10318559"/>
            <a:ext cx="1102161" cy="772778"/>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7" name="Group"/>
          <p:cNvGrpSpPr/>
          <p:nvPr/>
        </p:nvGrpSpPr>
        <p:grpSpPr>
          <a:xfrm>
            <a:off x="-1076597" y="6842888"/>
            <a:ext cx="8030084" cy="7801007"/>
            <a:chOff x="62566" y="0"/>
            <a:chExt cx="8030083" cy="7801006"/>
          </a:xfrm>
        </p:grpSpPr>
        <p:grpSp>
          <p:nvGrpSpPr>
            <p:cNvPr id="435" name="Group"/>
            <p:cNvGrpSpPr/>
            <p:nvPr/>
          </p:nvGrpSpPr>
          <p:grpSpPr>
            <a:xfrm>
              <a:off x="62566" y="0"/>
              <a:ext cx="8030085" cy="7801007"/>
              <a:chOff x="62566" y="0"/>
              <a:chExt cx="8030083" cy="7801006"/>
            </a:xfrm>
          </p:grpSpPr>
          <p:pic>
            <p:nvPicPr>
              <p:cNvPr id="433" name="Co4HB30.jpeg" descr="Co4HB30.jpeg"/>
              <p:cNvPicPr>
                <a:picLocks noChangeAspect="1"/>
              </p:cNvPicPr>
              <p:nvPr/>
            </p:nvPicPr>
            <p:blipFill>
              <a:blip r:embed="rId2"/>
              <a:srcRect l="1672" t="58138" r="2286" b="8556"/>
              <a:stretch>
                <a:fillRect/>
              </a:stretch>
            </p:blipFill>
            <p:spPr>
              <a:xfrm rot="2213705">
                <a:off x="324325" y="2951512"/>
                <a:ext cx="6770688" cy="3130568"/>
              </a:xfrm>
              <a:custGeom>
                <a:avLst/>
                <a:gdLst/>
                <a:ahLst/>
                <a:cxnLst>
                  <a:cxn ang="0">
                    <a:pos x="wd2" y="hd2"/>
                  </a:cxn>
                  <a:cxn ang="5400000">
                    <a:pos x="wd2" y="hd2"/>
                  </a:cxn>
                  <a:cxn ang="10800000">
                    <a:pos x="wd2" y="hd2"/>
                  </a:cxn>
                  <a:cxn ang="16200000">
                    <a:pos x="wd2" y="hd2"/>
                  </a:cxn>
                </a:cxnLst>
                <a:rect l="0" t="0" r="r" b="b"/>
                <a:pathLst>
                  <a:path w="21600" h="21468" extrusionOk="0">
                    <a:moveTo>
                      <a:pt x="0" y="0"/>
                    </a:moveTo>
                    <a:cubicBezTo>
                      <a:pt x="2" y="148"/>
                      <a:pt x="2" y="296"/>
                      <a:pt x="5" y="444"/>
                    </a:cubicBezTo>
                    <a:cubicBezTo>
                      <a:pt x="5" y="453"/>
                      <a:pt x="5" y="464"/>
                      <a:pt x="5" y="474"/>
                    </a:cubicBezTo>
                    <a:cubicBezTo>
                      <a:pt x="37" y="715"/>
                      <a:pt x="56" y="1003"/>
                      <a:pt x="57" y="1323"/>
                    </a:cubicBezTo>
                    <a:cubicBezTo>
                      <a:pt x="58" y="1479"/>
                      <a:pt x="59" y="1605"/>
                      <a:pt x="61" y="1742"/>
                    </a:cubicBezTo>
                    <a:cubicBezTo>
                      <a:pt x="84" y="2193"/>
                      <a:pt x="114" y="2697"/>
                      <a:pt x="148" y="3252"/>
                    </a:cubicBezTo>
                    <a:cubicBezTo>
                      <a:pt x="150" y="3272"/>
                      <a:pt x="151" y="3297"/>
                      <a:pt x="153" y="3318"/>
                    </a:cubicBezTo>
                    <a:cubicBezTo>
                      <a:pt x="212" y="3682"/>
                      <a:pt x="336" y="4780"/>
                      <a:pt x="343" y="5019"/>
                    </a:cubicBezTo>
                    <a:cubicBezTo>
                      <a:pt x="343" y="5021"/>
                      <a:pt x="344" y="5024"/>
                      <a:pt x="344" y="5027"/>
                    </a:cubicBezTo>
                    <a:cubicBezTo>
                      <a:pt x="353" y="5082"/>
                      <a:pt x="361" y="5140"/>
                      <a:pt x="368" y="5201"/>
                    </a:cubicBezTo>
                    <a:cubicBezTo>
                      <a:pt x="372" y="5217"/>
                      <a:pt x="374" y="5237"/>
                      <a:pt x="377" y="5250"/>
                    </a:cubicBezTo>
                    <a:cubicBezTo>
                      <a:pt x="395" y="5313"/>
                      <a:pt x="439" y="5569"/>
                      <a:pt x="476" y="5822"/>
                    </a:cubicBezTo>
                    <a:cubicBezTo>
                      <a:pt x="494" y="5944"/>
                      <a:pt x="513" y="6069"/>
                      <a:pt x="533" y="6194"/>
                    </a:cubicBezTo>
                    <a:cubicBezTo>
                      <a:pt x="569" y="6399"/>
                      <a:pt x="597" y="6556"/>
                      <a:pt x="637" y="6796"/>
                    </a:cubicBezTo>
                    <a:cubicBezTo>
                      <a:pt x="639" y="6810"/>
                      <a:pt x="642" y="6825"/>
                      <a:pt x="644" y="6839"/>
                    </a:cubicBezTo>
                    <a:cubicBezTo>
                      <a:pt x="700" y="7140"/>
                      <a:pt x="761" y="7447"/>
                      <a:pt x="827" y="7757"/>
                    </a:cubicBezTo>
                    <a:cubicBezTo>
                      <a:pt x="829" y="7765"/>
                      <a:pt x="832" y="7780"/>
                      <a:pt x="834" y="7787"/>
                    </a:cubicBezTo>
                    <a:cubicBezTo>
                      <a:pt x="845" y="7821"/>
                      <a:pt x="854" y="7868"/>
                      <a:pt x="862" y="7920"/>
                    </a:cubicBezTo>
                    <a:cubicBezTo>
                      <a:pt x="1206" y="9495"/>
                      <a:pt x="1677" y="11147"/>
                      <a:pt x="2199" y="12568"/>
                    </a:cubicBezTo>
                    <a:cubicBezTo>
                      <a:pt x="2202" y="12577"/>
                      <a:pt x="2205" y="12587"/>
                      <a:pt x="2208" y="12596"/>
                    </a:cubicBezTo>
                    <a:cubicBezTo>
                      <a:pt x="2352" y="12849"/>
                      <a:pt x="2673" y="13527"/>
                      <a:pt x="3023" y="14329"/>
                    </a:cubicBezTo>
                    <a:cubicBezTo>
                      <a:pt x="3470" y="15350"/>
                      <a:pt x="3679" y="15861"/>
                      <a:pt x="3745" y="16109"/>
                    </a:cubicBezTo>
                    <a:cubicBezTo>
                      <a:pt x="3858" y="16264"/>
                      <a:pt x="4021" y="16517"/>
                      <a:pt x="4269" y="16923"/>
                    </a:cubicBezTo>
                    <a:cubicBezTo>
                      <a:pt x="4456" y="17227"/>
                      <a:pt x="4558" y="17416"/>
                      <a:pt x="4609" y="17557"/>
                    </a:cubicBezTo>
                    <a:cubicBezTo>
                      <a:pt x="4663" y="17624"/>
                      <a:pt x="4727" y="17707"/>
                      <a:pt x="4800" y="17807"/>
                    </a:cubicBezTo>
                    <a:cubicBezTo>
                      <a:pt x="5753" y="19133"/>
                      <a:pt x="7080" y="20316"/>
                      <a:pt x="8417" y="21033"/>
                    </a:cubicBezTo>
                    <a:cubicBezTo>
                      <a:pt x="9140" y="21420"/>
                      <a:pt x="11134" y="21600"/>
                      <a:pt x="12043" y="21359"/>
                    </a:cubicBezTo>
                    <a:cubicBezTo>
                      <a:pt x="13147" y="21067"/>
                      <a:pt x="14458" y="20322"/>
                      <a:pt x="15287" y="19517"/>
                    </a:cubicBezTo>
                    <a:cubicBezTo>
                      <a:pt x="15398" y="19409"/>
                      <a:pt x="15489" y="19330"/>
                      <a:pt x="15567" y="19277"/>
                    </a:cubicBezTo>
                    <a:lnTo>
                      <a:pt x="15539" y="19225"/>
                    </a:lnTo>
                    <a:lnTo>
                      <a:pt x="15962" y="18738"/>
                    </a:lnTo>
                    <a:cubicBezTo>
                      <a:pt x="17097" y="17427"/>
                      <a:pt x="18206" y="15505"/>
                      <a:pt x="18909" y="13633"/>
                    </a:cubicBezTo>
                    <a:cubicBezTo>
                      <a:pt x="19649" y="11663"/>
                      <a:pt x="20727" y="7607"/>
                      <a:pt x="21047" y="5593"/>
                    </a:cubicBezTo>
                    <a:cubicBezTo>
                      <a:pt x="21074" y="5424"/>
                      <a:pt x="21106" y="5274"/>
                      <a:pt x="21135" y="5166"/>
                    </a:cubicBezTo>
                    <a:cubicBezTo>
                      <a:pt x="21169" y="4952"/>
                      <a:pt x="21200" y="4741"/>
                      <a:pt x="21230" y="4531"/>
                    </a:cubicBezTo>
                    <a:cubicBezTo>
                      <a:pt x="21234" y="4346"/>
                      <a:pt x="21272" y="4064"/>
                      <a:pt x="21352" y="3587"/>
                    </a:cubicBezTo>
                    <a:cubicBezTo>
                      <a:pt x="21368" y="3492"/>
                      <a:pt x="21389" y="3240"/>
                      <a:pt x="21399" y="3029"/>
                    </a:cubicBezTo>
                    <a:cubicBezTo>
                      <a:pt x="21404" y="2927"/>
                      <a:pt x="21422" y="2811"/>
                      <a:pt x="21447" y="2697"/>
                    </a:cubicBezTo>
                    <a:cubicBezTo>
                      <a:pt x="21527" y="1834"/>
                      <a:pt x="21573" y="942"/>
                      <a:pt x="21600" y="0"/>
                    </a:cubicBezTo>
                    <a:lnTo>
                      <a:pt x="0" y="0"/>
                    </a:lnTo>
                    <a:close/>
                  </a:path>
                </a:pathLst>
              </a:custGeom>
              <a:ln w="12700" cap="flat">
                <a:noFill/>
                <a:miter lim="400000"/>
              </a:ln>
              <a:effectLst/>
            </p:spPr>
          </p:pic>
          <p:sp>
            <p:nvSpPr>
              <p:cNvPr id="434" name="Rectangle"/>
              <p:cNvSpPr/>
              <p:nvPr/>
            </p:nvSpPr>
            <p:spPr>
              <a:xfrm>
                <a:off x="5026097" y="0"/>
                <a:ext cx="3066554" cy="653830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36" name="Co 4HB 30"/>
            <p:cNvSpPr txBox="1"/>
            <p:nvPr/>
          </p:nvSpPr>
          <p:spPr>
            <a:xfrm>
              <a:off x="1920586" y="710214"/>
              <a:ext cx="3083910" cy="5664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 4HB 30</a:t>
              </a:r>
            </a:p>
          </p:txBody>
        </p:sp>
      </p:grpSp>
      <p:grpSp>
        <p:nvGrpSpPr>
          <p:cNvPr id="442" name="Group"/>
          <p:cNvGrpSpPr/>
          <p:nvPr/>
        </p:nvGrpSpPr>
        <p:grpSpPr>
          <a:xfrm>
            <a:off x="-209994" y="-1017109"/>
            <a:ext cx="6915265" cy="7087615"/>
            <a:chOff x="0" y="0"/>
            <a:chExt cx="6915263" cy="7087613"/>
          </a:xfrm>
        </p:grpSpPr>
        <p:grpSp>
          <p:nvGrpSpPr>
            <p:cNvPr id="440" name="Group"/>
            <p:cNvGrpSpPr/>
            <p:nvPr/>
          </p:nvGrpSpPr>
          <p:grpSpPr>
            <a:xfrm>
              <a:off x="-1" y="-1"/>
              <a:ext cx="6915265" cy="7087615"/>
              <a:chOff x="0" y="0"/>
              <a:chExt cx="6915264" cy="7087613"/>
            </a:xfrm>
          </p:grpSpPr>
          <p:pic>
            <p:nvPicPr>
              <p:cNvPr id="438" name="Co4HB37.jpeg" descr="Co4HB37.jpeg"/>
              <p:cNvPicPr>
                <a:picLocks noChangeAspect="1"/>
              </p:cNvPicPr>
              <p:nvPr/>
            </p:nvPicPr>
            <p:blipFill>
              <a:blip r:embed="rId3"/>
              <a:srcRect l="48" t="54916" r="206" b="545"/>
              <a:stretch>
                <a:fillRect/>
              </a:stretch>
            </p:blipFill>
            <p:spPr>
              <a:xfrm rot="400532">
                <a:off x="200650" y="2899893"/>
                <a:ext cx="6428186" cy="3827067"/>
              </a:xfrm>
              <a:custGeom>
                <a:avLst/>
                <a:gdLst/>
                <a:ahLst/>
                <a:cxnLst>
                  <a:cxn ang="0">
                    <a:pos x="wd2" y="hd2"/>
                  </a:cxn>
                  <a:cxn ang="5400000">
                    <a:pos x="wd2" y="hd2"/>
                  </a:cxn>
                  <a:cxn ang="10800000">
                    <a:pos x="wd2" y="hd2"/>
                  </a:cxn>
                  <a:cxn ang="16200000">
                    <a:pos x="wd2" y="hd2"/>
                  </a:cxn>
                </a:cxnLst>
                <a:rect l="0" t="0" r="r" b="b"/>
                <a:pathLst>
                  <a:path w="21600" h="21600" extrusionOk="0">
                    <a:moveTo>
                      <a:pt x="4" y="0"/>
                    </a:moveTo>
                    <a:cubicBezTo>
                      <a:pt x="3" y="1035"/>
                      <a:pt x="3" y="1741"/>
                      <a:pt x="3" y="2946"/>
                    </a:cubicBezTo>
                    <a:lnTo>
                      <a:pt x="0" y="6292"/>
                    </a:lnTo>
                    <a:cubicBezTo>
                      <a:pt x="11" y="9318"/>
                      <a:pt x="34" y="9642"/>
                      <a:pt x="85" y="9766"/>
                    </a:cubicBezTo>
                    <a:cubicBezTo>
                      <a:pt x="138" y="9895"/>
                      <a:pt x="304" y="10349"/>
                      <a:pt x="452" y="10776"/>
                    </a:cubicBezTo>
                    <a:cubicBezTo>
                      <a:pt x="843" y="11901"/>
                      <a:pt x="1116" y="12524"/>
                      <a:pt x="1735" y="13704"/>
                    </a:cubicBezTo>
                    <a:cubicBezTo>
                      <a:pt x="2321" y="14822"/>
                      <a:pt x="2889" y="15746"/>
                      <a:pt x="3154" y="16014"/>
                    </a:cubicBezTo>
                    <a:cubicBezTo>
                      <a:pt x="3243" y="16104"/>
                      <a:pt x="3329" y="16233"/>
                      <a:pt x="3345" y="16302"/>
                    </a:cubicBezTo>
                    <a:cubicBezTo>
                      <a:pt x="3360" y="16371"/>
                      <a:pt x="3404" y="16428"/>
                      <a:pt x="3443" y="16428"/>
                    </a:cubicBezTo>
                    <a:cubicBezTo>
                      <a:pt x="3482" y="16428"/>
                      <a:pt x="3553" y="16501"/>
                      <a:pt x="3601" y="16589"/>
                    </a:cubicBezTo>
                    <a:cubicBezTo>
                      <a:pt x="3667" y="16712"/>
                      <a:pt x="3672" y="16757"/>
                      <a:pt x="3629" y="16827"/>
                    </a:cubicBezTo>
                    <a:cubicBezTo>
                      <a:pt x="4146" y="17546"/>
                      <a:pt x="4362" y="17810"/>
                      <a:pt x="4422" y="17810"/>
                    </a:cubicBezTo>
                    <a:cubicBezTo>
                      <a:pt x="4461" y="17810"/>
                      <a:pt x="4525" y="17886"/>
                      <a:pt x="4564" y="17980"/>
                    </a:cubicBezTo>
                    <a:cubicBezTo>
                      <a:pt x="4643" y="18174"/>
                      <a:pt x="5349" y="18843"/>
                      <a:pt x="5474" y="18845"/>
                    </a:cubicBezTo>
                    <a:cubicBezTo>
                      <a:pt x="5520" y="18846"/>
                      <a:pt x="5766" y="19003"/>
                      <a:pt x="6020" y="19194"/>
                    </a:cubicBezTo>
                    <a:cubicBezTo>
                      <a:pt x="6647" y="19666"/>
                      <a:pt x="7645" y="20225"/>
                      <a:pt x="8020" y="20314"/>
                    </a:cubicBezTo>
                    <a:cubicBezTo>
                      <a:pt x="8189" y="20354"/>
                      <a:pt x="8467" y="20433"/>
                      <a:pt x="8636" y="20487"/>
                    </a:cubicBezTo>
                    <a:cubicBezTo>
                      <a:pt x="8702" y="20508"/>
                      <a:pt x="8791" y="20531"/>
                      <a:pt x="8879" y="20554"/>
                    </a:cubicBezTo>
                    <a:cubicBezTo>
                      <a:pt x="8999" y="20568"/>
                      <a:pt x="9844" y="20596"/>
                      <a:pt x="10786" y="20619"/>
                    </a:cubicBezTo>
                    <a:cubicBezTo>
                      <a:pt x="11026" y="20625"/>
                      <a:pt x="11189" y="20627"/>
                      <a:pt x="11370" y="20630"/>
                    </a:cubicBezTo>
                    <a:cubicBezTo>
                      <a:pt x="11461" y="20603"/>
                      <a:pt x="11614" y="20585"/>
                      <a:pt x="11869" y="20565"/>
                    </a:cubicBezTo>
                    <a:cubicBezTo>
                      <a:pt x="12468" y="20518"/>
                      <a:pt x="12774" y="20417"/>
                      <a:pt x="13860" y="19916"/>
                    </a:cubicBezTo>
                    <a:cubicBezTo>
                      <a:pt x="14616" y="19566"/>
                      <a:pt x="15377" y="19051"/>
                      <a:pt x="16260" y="18289"/>
                    </a:cubicBezTo>
                    <a:cubicBezTo>
                      <a:pt x="16260" y="18288"/>
                      <a:pt x="16256" y="18286"/>
                      <a:pt x="16256" y="18285"/>
                    </a:cubicBezTo>
                    <a:cubicBezTo>
                      <a:pt x="16256" y="18262"/>
                      <a:pt x="16352" y="18155"/>
                      <a:pt x="16468" y="18047"/>
                    </a:cubicBezTo>
                    <a:cubicBezTo>
                      <a:pt x="16740" y="17797"/>
                      <a:pt x="16795" y="17740"/>
                      <a:pt x="17094" y="17391"/>
                    </a:cubicBezTo>
                    <a:cubicBezTo>
                      <a:pt x="17230" y="17232"/>
                      <a:pt x="17352" y="17119"/>
                      <a:pt x="17365" y="17140"/>
                    </a:cubicBezTo>
                    <a:cubicBezTo>
                      <a:pt x="17425" y="17241"/>
                      <a:pt x="18905" y="14805"/>
                      <a:pt x="19292" y="13968"/>
                    </a:cubicBezTo>
                    <a:cubicBezTo>
                      <a:pt x="19747" y="12985"/>
                      <a:pt x="20155" y="11880"/>
                      <a:pt x="20472" y="10776"/>
                    </a:cubicBezTo>
                    <a:cubicBezTo>
                      <a:pt x="20729" y="9879"/>
                      <a:pt x="21109" y="8280"/>
                      <a:pt x="21157" y="7885"/>
                    </a:cubicBezTo>
                    <a:cubicBezTo>
                      <a:pt x="21166" y="7813"/>
                      <a:pt x="21208" y="7522"/>
                      <a:pt x="21252" y="7237"/>
                    </a:cubicBezTo>
                    <a:cubicBezTo>
                      <a:pt x="21295" y="6953"/>
                      <a:pt x="21367" y="6370"/>
                      <a:pt x="21411" y="5943"/>
                    </a:cubicBezTo>
                    <a:cubicBezTo>
                      <a:pt x="21426" y="5790"/>
                      <a:pt x="21443" y="5657"/>
                      <a:pt x="21461" y="5535"/>
                    </a:cubicBezTo>
                    <a:cubicBezTo>
                      <a:pt x="21467" y="5434"/>
                      <a:pt x="21474" y="5337"/>
                      <a:pt x="21484" y="5190"/>
                    </a:cubicBezTo>
                    <a:cubicBezTo>
                      <a:pt x="21516" y="4734"/>
                      <a:pt x="21543" y="3932"/>
                      <a:pt x="21543" y="3409"/>
                    </a:cubicBezTo>
                    <a:cubicBezTo>
                      <a:pt x="21543" y="2868"/>
                      <a:pt x="21564" y="2436"/>
                      <a:pt x="21593" y="2406"/>
                    </a:cubicBezTo>
                    <a:cubicBezTo>
                      <a:pt x="21596" y="2403"/>
                      <a:pt x="21598" y="2373"/>
                      <a:pt x="21600" y="2325"/>
                    </a:cubicBezTo>
                    <a:cubicBezTo>
                      <a:pt x="21575" y="2298"/>
                      <a:pt x="21528" y="1840"/>
                      <a:pt x="21493" y="1306"/>
                    </a:cubicBezTo>
                    <a:cubicBezTo>
                      <a:pt x="21468" y="921"/>
                      <a:pt x="21423" y="432"/>
                      <a:pt x="21379" y="0"/>
                    </a:cubicBezTo>
                    <a:lnTo>
                      <a:pt x="4" y="0"/>
                    </a:lnTo>
                    <a:close/>
                    <a:moveTo>
                      <a:pt x="17165" y="21434"/>
                    </a:moveTo>
                    <a:cubicBezTo>
                      <a:pt x="17128" y="21435"/>
                      <a:pt x="17134" y="21469"/>
                      <a:pt x="17181" y="21519"/>
                    </a:cubicBezTo>
                    <a:cubicBezTo>
                      <a:pt x="17230" y="21573"/>
                      <a:pt x="17258" y="21600"/>
                      <a:pt x="17270" y="21600"/>
                    </a:cubicBezTo>
                    <a:cubicBezTo>
                      <a:pt x="17282" y="21600"/>
                      <a:pt x="17276" y="21573"/>
                      <a:pt x="17257" y="21519"/>
                    </a:cubicBezTo>
                    <a:cubicBezTo>
                      <a:pt x="17239" y="21472"/>
                      <a:pt x="17198" y="21434"/>
                      <a:pt x="17165" y="21434"/>
                    </a:cubicBezTo>
                    <a:close/>
                  </a:path>
                </a:pathLst>
              </a:custGeom>
              <a:ln w="12700" cap="flat">
                <a:noFill/>
                <a:miter lim="400000"/>
              </a:ln>
              <a:effectLst/>
            </p:spPr>
          </p:pic>
          <p:sp>
            <p:nvSpPr>
              <p:cNvPr id="439" name="Rectangle"/>
              <p:cNvSpPr/>
              <p:nvPr/>
            </p:nvSpPr>
            <p:spPr>
              <a:xfrm>
                <a:off x="3688487" y="0"/>
                <a:ext cx="3226777" cy="6697266"/>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41" name="Co 4HB 37"/>
            <p:cNvSpPr txBox="1"/>
            <p:nvPr/>
          </p:nvSpPr>
          <p:spPr>
            <a:xfrm>
              <a:off x="558871" y="2016256"/>
              <a:ext cx="3083909" cy="5664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 4HB 37</a:t>
              </a:r>
            </a:p>
          </p:txBody>
        </p:sp>
      </p:grpSp>
      <p:grpSp>
        <p:nvGrpSpPr>
          <p:cNvPr id="447" name="Group"/>
          <p:cNvGrpSpPr/>
          <p:nvPr/>
        </p:nvGrpSpPr>
        <p:grpSpPr>
          <a:xfrm>
            <a:off x="3064796" y="6984150"/>
            <a:ext cx="7883783" cy="7729104"/>
            <a:chOff x="854" y="0"/>
            <a:chExt cx="7883782" cy="7729102"/>
          </a:xfrm>
        </p:grpSpPr>
        <p:grpSp>
          <p:nvGrpSpPr>
            <p:cNvPr id="445" name="Group"/>
            <p:cNvGrpSpPr/>
            <p:nvPr/>
          </p:nvGrpSpPr>
          <p:grpSpPr>
            <a:xfrm>
              <a:off x="854" y="-1"/>
              <a:ext cx="7883783" cy="7729104"/>
              <a:chOff x="854" y="0"/>
              <a:chExt cx="7883782" cy="7729102"/>
            </a:xfrm>
          </p:grpSpPr>
          <p:pic>
            <p:nvPicPr>
              <p:cNvPr id="443" name="CoACE30.jpeg" descr="CoACE30.jpeg"/>
              <p:cNvPicPr>
                <a:picLocks noChangeAspect="1"/>
              </p:cNvPicPr>
              <p:nvPr/>
            </p:nvPicPr>
            <p:blipFill>
              <a:blip r:embed="rId4"/>
              <a:srcRect l="71" t="53453" r="3831" b="13878"/>
              <a:stretch>
                <a:fillRect/>
              </a:stretch>
            </p:blipFill>
            <p:spPr>
              <a:xfrm rot="2631039">
                <a:off x="116481" y="2885685"/>
                <a:ext cx="6576616" cy="2980965"/>
              </a:xfrm>
              <a:custGeom>
                <a:avLst/>
                <a:gdLst/>
                <a:ahLst/>
                <a:cxnLst>
                  <a:cxn ang="0">
                    <a:pos x="wd2" y="hd2"/>
                  </a:cxn>
                  <a:cxn ang="5400000">
                    <a:pos x="wd2" y="hd2"/>
                  </a:cxn>
                  <a:cxn ang="10800000">
                    <a:pos x="wd2" y="hd2"/>
                  </a:cxn>
                  <a:cxn ang="16200000">
                    <a:pos x="wd2" y="hd2"/>
                  </a:cxn>
                </a:cxnLst>
                <a:rect l="0" t="0" r="r" b="b"/>
                <a:pathLst>
                  <a:path w="21600" h="21367" extrusionOk="0">
                    <a:moveTo>
                      <a:pt x="0" y="0"/>
                    </a:moveTo>
                    <a:cubicBezTo>
                      <a:pt x="1" y="163"/>
                      <a:pt x="1" y="342"/>
                      <a:pt x="1" y="506"/>
                    </a:cubicBezTo>
                    <a:cubicBezTo>
                      <a:pt x="3" y="1052"/>
                      <a:pt x="4" y="1491"/>
                      <a:pt x="5" y="1951"/>
                    </a:cubicBezTo>
                    <a:cubicBezTo>
                      <a:pt x="13" y="4005"/>
                      <a:pt x="23" y="5230"/>
                      <a:pt x="35" y="5277"/>
                    </a:cubicBezTo>
                    <a:cubicBezTo>
                      <a:pt x="63" y="5388"/>
                      <a:pt x="184" y="5997"/>
                      <a:pt x="304" y="6628"/>
                    </a:cubicBezTo>
                    <a:cubicBezTo>
                      <a:pt x="510" y="7710"/>
                      <a:pt x="1029" y="9773"/>
                      <a:pt x="1422" y="11066"/>
                    </a:cubicBezTo>
                    <a:cubicBezTo>
                      <a:pt x="1629" y="11745"/>
                      <a:pt x="2495" y="13646"/>
                      <a:pt x="3134" y="14818"/>
                    </a:cubicBezTo>
                    <a:cubicBezTo>
                      <a:pt x="3379" y="15268"/>
                      <a:pt x="3675" y="15831"/>
                      <a:pt x="3792" y="16067"/>
                    </a:cubicBezTo>
                    <a:cubicBezTo>
                      <a:pt x="4279" y="17047"/>
                      <a:pt x="4970" y="18077"/>
                      <a:pt x="5610" y="18784"/>
                    </a:cubicBezTo>
                    <a:cubicBezTo>
                      <a:pt x="5713" y="18897"/>
                      <a:pt x="5781" y="18980"/>
                      <a:pt x="5829" y="19054"/>
                    </a:cubicBezTo>
                    <a:cubicBezTo>
                      <a:pt x="6463" y="19728"/>
                      <a:pt x="7136" y="20267"/>
                      <a:pt x="7840" y="20658"/>
                    </a:cubicBezTo>
                    <a:cubicBezTo>
                      <a:pt x="9421" y="21536"/>
                      <a:pt x="11178" y="21600"/>
                      <a:pt x="12874" y="20840"/>
                    </a:cubicBezTo>
                    <a:cubicBezTo>
                      <a:pt x="13346" y="20629"/>
                      <a:pt x="13872" y="20292"/>
                      <a:pt x="14390" y="19890"/>
                    </a:cubicBezTo>
                    <a:cubicBezTo>
                      <a:pt x="15066" y="19345"/>
                      <a:pt x="16036" y="18312"/>
                      <a:pt x="16574" y="17555"/>
                    </a:cubicBezTo>
                    <a:cubicBezTo>
                      <a:pt x="17539" y="16194"/>
                      <a:pt x="18599" y="14162"/>
                      <a:pt x="18543" y="13780"/>
                    </a:cubicBezTo>
                    <a:cubicBezTo>
                      <a:pt x="18524" y="13646"/>
                      <a:pt x="18575" y="13314"/>
                      <a:pt x="18675" y="12926"/>
                    </a:cubicBezTo>
                    <a:cubicBezTo>
                      <a:pt x="18765" y="12577"/>
                      <a:pt x="18839" y="12198"/>
                      <a:pt x="18839" y="12081"/>
                    </a:cubicBezTo>
                    <a:cubicBezTo>
                      <a:pt x="18839" y="11812"/>
                      <a:pt x="18939" y="11592"/>
                      <a:pt x="19027" y="11666"/>
                    </a:cubicBezTo>
                    <a:cubicBezTo>
                      <a:pt x="19120" y="11744"/>
                      <a:pt x="19382" y="10971"/>
                      <a:pt x="19341" y="10739"/>
                    </a:cubicBezTo>
                    <a:cubicBezTo>
                      <a:pt x="19309" y="10558"/>
                      <a:pt x="19724" y="9315"/>
                      <a:pt x="20274" y="7937"/>
                    </a:cubicBezTo>
                    <a:cubicBezTo>
                      <a:pt x="20637" y="7030"/>
                      <a:pt x="21049" y="5019"/>
                      <a:pt x="21364" y="2626"/>
                    </a:cubicBezTo>
                    <a:cubicBezTo>
                      <a:pt x="21468" y="1838"/>
                      <a:pt x="21545" y="935"/>
                      <a:pt x="21600" y="0"/>
                    </a:cubicBezTo>
                    <a:lnTo>
                      <a:pt x="0" y="0"/>
                    </a:lnTo>
                    <a:close/>
                  </a:path>
                </a:pathLst>
              </a:custGeom>
              <a:ln w="12700" cap="flat">
                <a:noFill/>
                <a:miter lim="400000"/>
              </a:ln>
              <a:effectLst/>
            </p:spPr>
          </p:pic>
          <p:sp>
            <p:nvSpPr>
              <p:cNvPr id="444" name="Rectangle"/>
              <p:cNvSpPr/>
              <p:nvPr/>
            </p:nvSpPr>
            <p:spPr>
              <a:xfrm>
                <a:off x="4842659" y="0"/>
                <a:ext cx="3041979" cy="636648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46" name="Co Acetate 30"/>
            <p:cNvSpPr txBox="1"/>
            <p:nvPr/>
          </p:nvSpPr>
          <p:spPr>
            <a:xfrm>
              <a:off x="1709267" y="568951"/>
              <a:ext cx="3083910" cy="5664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 Acetate 30</a:t>
              </a:r>
            </a:p>
          </p:txBody>
        </p:sp>
      </p:grpSp>
      <p:grpSp>
        <p:nvGrpSpPr>
          <p:cNvPr id="452" name="Group"/>
          <p:cNvGrpSpPr/>
          <p:nvPr/>
        </p:nvGrpSpPr>
        <p:grpSpPr>
          <a:xfrm>
            <a:off x="3594926" y="-878876"/>
            <a:ext cx="6823045" cy="6953332"/>
            <a:chOff x="376" y="0"/>
            <a:chExt cx="6823043" cy="6953331"/>
          </a:xfrm>
        </p:grpSpPr>
        <p:grpSp>
          <p:nvGrpSpPr>
            <p:cNvPr id="450" name="Group"/>
            <p:cNvGrpSpPr/>
            <p:nvPr/>
          </p:nvGrpSpPr>
          <p:grpSpPr>
            <a:xfrm>
              <a:off x="376" y="0"/>
              <a:ext cx="6823045" cy="6953332"/>
              <a:chOff x="376" y="0"/>
              <a:chExt cx="6823044" cy="6953331"/>
            </a:xfrm>
          </p:grpSpPr>
          <p:pic>
            <p:nvPicPr>
              <p:cNvPr id="448" name="CoACE37.jpeg" descr="CoACE37.jpeg"/>
              <p:cNvPicPr>
                <a:picLocks noChangeAspect="1"/>
              </p:cNvPicPr>
              <p:nvPr/>
            </p:nvPicPr>
            <p:blipFill>
              <a:blip r:embed="rId5"/>
              <a:srcRect l="45" t="55812" r="24" b="3270"/>
              <a:stretch>
                <a:fillRect/>
              </a:stretch>
            </p:blipFill>
            <p:spPr>
              <a:xfrm rot="513333">
                <a:off x="219160" y="3099686"/>
                <a:ext cx="6242845" cy="3408241"/>
              </a:xfrm>
              <a:custGeom>
                <a:avLst/>
                <a:gdLst/>
                <a:ahLst/>
                <a:cxnLst>
                  <a:cxn ang="0">
                    <a:pos x="wd2" y="hd2"/>
                  </a:cxn>
                  <a:cxn ang="5400000">
                    <a:pos x="wd2" y="hd2"/>
                  </a:cxn>
                  <a:cxn ang="10800000">
                    <a:pos x="wd2" y="hd2"/>
                  </a:cxn>
                  <a:cxn ang="16200000">
                    <a:pos x="wd2" y="hd2"/>
                  </a:cxn>
                </a:cxnLst>
                <a:rect l="0" t="0" r="r" b="b"/>
                <a:pathLst>
                  <a:path w="21600" h="21578" extrusionOk="0">
                    <a:moveTo>
                      <a:pt x="0" y="0"/>
                    </a:moveTo>
                    <a:cubicBezTo>
                      <a:pt x="8" y="4453"/>
                      <a:pt x="19" y="7748"/>
                      <a:pt x="33" y="7777"/>
                    </a:cubicBezTo>
                    <a:cubicBezTo>
                      <a:pt x="57" y="7826"/>
                      <a:pt x="106" y="8016"/>
                      <a:pt x="143" y="8196"/>
                    </a:cubicBezTo>
                    <a:cubicBezTo>
                      <a:pt x="357" y="9244"/>
                      <a:pt x="1025" y="11435"/>
                      <a:pt x="1174" y="11581"/>
                    </a:cubicBezTo>
                    <a:cubicBezTo>
                      <a:pt x="1226" y="11632"/>
                      <a:pt x="1268" y="11702"/>
                      <a:pt x="1265" y="11739"/>
                    </a:cubicBezTo>
                    <a:cubicBezTo>
                      <a:pt x="1249" y="11932"/>
                      <a:pt x="1277" y="12031"/>
                      <a:pt x="1339" y="11988"/>
                    </a:cubicBezTo>
                    <a:cubicBezTo>
                      <a:pt x="1381" y="11958"/>
                      <a:pt x="1551" y="12270"/>
                      <a:pt x="1781" y="12797"/>
                    </a:cubicBezTo>
                    <a:cubicBezTo>
                      <a:pt x="2185" y="13725"/>
                      <a:pt x="2801" y="14881"/>
                      <a:pt x="3024" y="15134"/>
                    </a:cubicBezTo>
                    <a:cubicBezTo>
                      <a:pt x="3100" y="15221"/>
                      <a:pt x="3258" y="15492"/>
                      <a:pt x="3375" y="15737"/>
                    </a:cubicBezTo>
                    <a:cubicBezTo>
                      <a:pt x="3493" y="15981"/>
                      <a:pt x="3619" y="16161"/>
                      <a:pt x="3654" y="16136"/>
                    </a:cubicBezTo>
                    <a:cubicBezTo>
                      <a:pt x="3725" y="16087"/>
                      <a:pt x="3934" y="16322"/>
                      <a:pt x="3934" y="16450"/>
                    </a:cubicBezTo>
                    <a:cubicBezTo>
                      <a:pt x="3934" y="16549"/>
                      <a:pt x="4234" y="17109"/>
                      <a:pt x="4287" y="17109"/>
                    </a:cubicBezTo>
                    <a:cubicBezTo>
                      <a:pt x="4308" y="17109"/>
                      <a:pt x="4415" y="17282"/>
                      <a:pt x="4526" y="17493"/>
                    </a:cubicBezTo>
                    <a:cubicBezTo>
                      <a:pt x="4997" y="18386"/>
                      <a:pt x="5094" y="18521"/>
                      <a:pt x="5590" y="18971"/>
                    </a:cubicBezTo>
                    <a:cubicBezTo>
                      <a:pt x="6403" y="19708"/>
                      <a:pt x="6898" y="20117"/>
                      <a:pt x="7315" y="20395"/>
                    </a:cubicBezTo>
                    <a:cubicBezTo>
                      <a:pt x="7853" y="20754"/>
                      <a:pt x="8952" y="21211"/>
                      <a:pt x="9799" y="21426"/>
                    </a:cubicBezTo>
                    <a:cubicBezTo>
                      <a:pt x="10402" y="21578"/>
                      <a:pt x="10711" y="21600"/>
                      <a:pt x="11745" y="21561"/>
                    </a:cubicBezTo>
                    <a:cubicBezTo>
                      <a:pt x="13115" y="21510"/>
                      <a:pt x="13189" y="21500"/>
                      <a:pt x="13336" y="21355"/>
                    </a:cubicBezTo>
                    <a:cubicBezTo>
                      <a:pt x="13394" y="21299"/>
                      <a:pt x="13612" y="21189"/>
                      <a:pt x="13822" y="21111"/>
                    </a:cubicBezTo>
                    <a:cubicBezTo>
                      <a:pt x="14254" y="20952"/>
                      <a:pt x="14629" y="20777"/>
                      <a:pt x="14987" y="20569"/>
                    </a:cubicBezTo>
                    <a:cubicBezTo>
                      <a:pt x="15079" y="20491"/>
                      <a:pt x="15205" y="20397"/>
                      <a:pt x="15341" y="20302"/>
                    </a:cubicBezTo>
                    <a:cubicBezTo>
                      <a:pt x="16336" y="19613"/>
                      <a:pt x="17353" y="18586"/>
                      <a:pt x="18167" y="17448"/>
                    </a:cubicBezTo>
                    <a:cubicBezTo>
                      <a:pt x="18318" y="17237"/>
                      <a:pt x="18502" y="16982"/>
                      <a:pt x="18576" y="16883"/>
                    </a:cubicBezTo>
                    <a:cubicBezTo>
                      <a:pt x="18744" y="16658"/>
                      <a:pt x="19731" y="14703"/>
                      <a:pt x="20014" y="14038"/>
                    </a:cubicBezTo>
                    <a:cubicBezTo>
                      <a:pt x="20490" y="12917"/>
                      <a:pt x="21127" y="10855"/>
                      <a:pt x="21516" y="9171"/>
                    </a:cubicBezTo>
                    <a:cubicBezTo>
                      <a:pt x="21572" y="8931"/>
                      <a:pt x="21592" y="7905"/>
                      <a:pt x="21600" y="2138"/>
                    </a:cubicBezTo>
                    <a:cubicBezTo>
                      <a:pt x="21599" y="1270"/>
                      <a:pt x="21596" y="759"/>
                      <a:pt x="21595" y="0"/>
                    </a:cubicBezTo>
                    <a:lnTo>
                      <a:pt x="0" y="0"/>
                    </a:lnTo>
                    <a:close/>
                    <a:moveTo>
                      <a:pt x="17634" y="20528"/>
                    </a:moveTo>
                    <a:cubicBezTo>
                      <a:pt x="17627" y="20528"/>
                      <a:pt x="17620" y="20531"/>
                      <a:pt x="17616" y="20539"/>
                    </a:cubicBezTo>
                    <a:cubicBezTo>
                      <a:pt x="17600" y="20568"/>
                      <a:pt x="17622" y="20631"/>
                      <a:pt x="17663" y="20679"/>
                    </a:cubicBezTo>
                    <a:cubicBezTo>
                      <a:pt x="17772" y="20805"/>
                      <a:pt x="17785" y="20790"/>
                      <a:pt x="17711" y="20626"/>
                    </a:cubicBezTo>
                    <a:cubicBezTo>
                      <a:pt x="17684" y="20567"/>
                      <a:pt x="17655" y="20531"/>
                      <a:pt x="17634" y="20528"/>
                    </a:cubicBezTo>
                    <a:close/>
                  </a:path>
                </a:pathLst>
              </a:custGeom>
              <a:ln w="12700" cap="flat">
                <a:noFill/>
                <a:miter lim="400000"/>
              </a:ln>
              <a:effectLst/>
            </p:spPr>
          </p:pic>
          <p:sp>
            <p:nvSpPr>
              <p:cNvPr id="449" name="Rectangle"/>
              <p:cNvSpPr/>
              <p:nvPr/>
            </p:nvSpPr>
            <p:spPr>
              <a:xfrm>
                <a:off x="3835237" y="0"/>
                <a:ext cx="2988184" cy="6553923"/>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51" name="Co Acetate 37"/>
            <p:cNvSpPr txBox="1"/>
            <p:nvPr/>
          </p:nvSpPr>
          <p:spPr>
            <a:xfrm>
              <a:off x="606466" y="2140215"/>
              <a:ext cx="3083909" cy="5664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 Acetate 37</a:t>
              </a:r>
            </a:p>
          </p:txBody>
        </p:sp>
      </p:grpSp>
      <p:grpSp>
        <p:nvGrpSpPr>
          <p:cNvPr id="457" name="Group"/>
          <p:cNvGrpSpPr/>
          <p:nvPr/>
        </p:nvGrpSpPr>
        <p:grpSpPr>
          <a:xfrm>
            <a:off x="7070973" y="6895169"/>
            <a:ext cx="7772865" cy="7472804"/>
            <a:chOff x="39" y="0"/>
            <a:chExt cx="7772864" cy="7472802"/>
          </a:xfrm>
        </p:grpSpPr>
        <p:grpSp>
          <p:nvGrpSpPr>
            <p:cNvPr id="455" name="Group"/>
            <p:cNvGrpSpPr/>
            <p:nvPr/>
          </p:nvGrpSpPr>
          <p:grpSpPr>
            <a:xfrm>
              <a:off x="39" y="-1"/>
              <a:ext cx="7772865" cy="7472804"/>
              <a:chOff x="39" y="0"/>
              <a:chExt cx="7772864" cy="7472802"/>
            </a:xfrm>
          </p:grpSpPr>
          <p:pic>
            <p:nvPicPr>
              <p:cNvPr id="453" name="CoM30.jpeg" descr="CoM30.jpeg"/>
              <p:cNvPicPr>
                <a:picLocks noChangeAspect="1"/>
              </p:cNvPicPr>
              <p:nvPr/>
            </p:nvPicPr>
            <p:blipFill>
              <a:blip r:embed="rId6"/>
              <a:srcRect l="38" t="50925" r="38" b="10033"/>
              <a:stretch>
                <a:fillRect/>
              </a:stretch>
            </p:blipFill>
            <p:spPr>
              <a:xfrm rot="2090370">
                <a:off x="363331" y="2807925"/>
                <a:ext cx="6138864" cy="3197985"/>
              </a:xfrm>
              <a:custGeom>
                <a:avLst/>
                <a:gdLst/>
                <a:ahLst/>
                <a:cxnLst>
                  <a:cxn ang="0">
                    <a:pos x="wd2" y="hd2"/>
                  </a:cxn>
                  <a:cxn ang="5400000">
                    <a:pos x="wd2" y="hd2"/>
                  </a:cxn>
                  <a:cxn ang="10800000">
                    <a:pos x="wd2" y="hd2"/>
                  </a:cxn>
                  <a:cxn ang="16200000">
                    <a:pos x="wd2" y="hd2"/>
                  </a:cxn>
                </a:cxnLst>
                <a:rect l="0" t="0" r="r" b="b"/>
                <a:pathLst>
                  <a:path w="21600" h="21570" extrusionOk="0">
                    <a:moveTo>
                      <a:pt x="7" y="0"/>
                    </a:moveTo>
                    <a:cubicBezTo>
                      <a:pt x="5" y="705"/>
                      <a:pt x="2" y="1158"/>
                      <a:pt x="0" y="2005"/>
                    </a:cubicBezTo>
                    <a:cubicBezTo>
                      <a:pt x="9" y="5939"/>
                      <a:pt x="26" y="7171"/>
                      <a:pt x="59" y="7246"/>
                    </a:cubicBezTo>
                    <a:cubicBezTo>
                      <a:pt x="96" y="7332"/>
                      <a:pt x="192" y="7735"/>
                      <a:pt x="272" y="8140"/>
                    </a:cubicBezTo>
                    <a:cubicBezTo>
                      <a:pt x="611" y="9858"/>
                      <a:pt x="1080" y="11394"/>
                      <a:pt x="1764" y="13015"/>
                    </a:cubicBezTo>
                    <a:cubicBezTo>
                      <a:pt x="2396" y="14515"/>
                      <a:pt x="3436" y="16271"/>
                      <a:pt x="4262" y="17233"/>
                    </a:cubicBezTo>
                    <a:cubicBezTo>
                      <a:pt x="4476" y="17483"/>
                      <a:pt x="4663" y="17727"/>
                      <a:pt x="4678" y="17774"/>
                    </a:cubicBezTo>
                    <a:cubicBezTo>
                      <a:pt x="4682" y="17788"/>
                      <a:pt x="4686" y="17800"/>
                      <a:pt x="4688" y="17812"/>
                    </a:cubicBezTo>
                    <a:cubicBezTo>
                      <a:pt x="5476" y="18754"/>
                      <a:pt x="6323" y="19628"/>
                      <a:pt x="6831" y="19991"/>
                    </a:cubicBezTo>
                    <a:cubicBezTo>
                      <a:pt x="8590" y="21244"/>
                      <a:pt x="9267" y="21505"/>
                      <a:pt x="10877" y="21562"/>
                    </a:cubicBezTo>
                    <a:cubicBezTo>
                      <a:pt x="11957" y="21600"/>
                      <a:pt x="12510" y="21506"/>
                      <a:pt x="13512" y="21115"/>
                    </a:cubicBezTo>
                    <a:cubicBezTo>
                      <a:pt x="13653" y="21060"/>
                      <a:pt x="13803" y="20991"/>
                      <a:pt x="13956" y="20914"/>
                    </a:cubicBezTo>
                    <a:cubicBezTo>
                      <a:pt x="14034" y="20863"/>
                      <a:pt x="14139" y="20802"/>
                      <a:pt x="14283" y="20727"/>
                    </a:cubicBezTo>
                    <a:cubicBezTo>
                      <a:pt x="14867" y="20420"/>
                      <a:pt x="15838" y="19673"/>
                      <a:pt x="16442" y="19064"/>
                    </a:cubicBezTo>
                    <a:cubicBezTo>
                      <a:pt x="16487" y="19019"/>
                      <a:pt x="16528" y="18979"/>
                      <a:pt x="16570" y="18939"/>
                    </a:cubicBezTo>
                    <a:cubicBezTo>
                      <a:pt x="16615" y="18851"/>
                      <a:pt x="16683" y="18757"/>
                      <a:pt x="16774" y="18660"/>
                    </a:cubicBezTo>
                    <a:cubicBezTo>
                      <a:pt x="17431" y="17963"/>
                      <a:pt x="17887" y="17320"/>
                      <a:pt x="18580" y="16107"/>
                    </a:cubicBezTo>
                    <a:cubicBezTo>
                      <a:pt x="19421" y="14633"/>
                      <a:pt x="20672" y="11717"/>
                      <a:pt x="21173" y="10068"/>
                    </a:cubicBezTo>
                    <a:cubicBezTo>
                      <a:pt x="21306" y="9629"/>
                      <a:pt x="21459" y="9151"/>
                      <a:pt x="21512" y="9005"/>
                    </a:cubicBezTo>
                    <a:cubicBezTo>
                      <a:pt x="21577" y="8826"/>
                      <a:pt x="21593" y="6220"/>
                      <a:pt x="21600" y="0"/>
                    </a:cubicBezTo>
                    <a:lnTo>
                      <a:pt x="7" y="0"/>
                    </a:lnTo>
                    <a:close/>
                  </a:path>
                </a:pathLst>
              </a:custGeom>
              <a:ln w="12700" cap="flat">
                <a:noFill/>
                <a:miter lim="400000"/>
              </a:ln>
              <a:effectLst/>
            </p:spPr>
          </p:pic>
          <p:sp>
            <p:nvSpPr>
              <p:cNvPr id="454" name="Rectangle"/>
              <p:cNvSpPr/>
              <p:nvPr/>
            </p:nvSpPr>
            <p:spPr>
              <a:xfrm>
                <a:off x="4638915" y="0"/>
                <a:ext cx="3133989" cy="6520796"/>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56" name="Co Maltose 30"/>
            <p:cNvSpPr txBox="1"/>
            <p:nvPr/>
          </p:nvSpPr>
          <p:spPr>
            <a:xfrm>
              <a:off x="1411711" y="609403"/>
              <a:ext cx="3022275" cy="6634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 Maltose 30</a:t>
              </a:r>
            </a:p>
          </p:txBody>
        </p:sp>
      </p:grpSp>
      <p:grpSp>
        <p:nvGrpSpPr>
          <p:cNvPr id="462" name="Group"/>
          <p:cNvGrpSpPr/>
          <p:nvPr/>
        </p:nvGrpSpPr>
        <p:grpSpPr>
          <a:xfrm>
            <a:off x="7381459" y="-290634"/>
            <a:ext cx="6825751" cy="6708261"/>
            <a:chOff x="4292" y="0"/>
            <a:chExt cx="6825750" cy="6708260"/>
          </a:xfrm>
        </p:grpSpPr>
        <p:grpSp>
          <p:nvGrpSpPr>
            <p:cNvPr id="460" name="Group"/>
            <p:cNvGrpSpPr/>
            <p:nvPr/>
          </p:nvGrpSpPr>
          <p:grpSpPr>
            <a:xfrm>
              <a:off x="4292" y="-1"/>
              <a:ext cx="6825751" cy="6708262"/>
              <a:chOff x="4292" y="0"/>
              <a:chExt cx="6825749" cy="6708260"/>
            </a:xfrm>
          </p:grpSpPr>
          <p:pic>
            <p:nvPicPr>
              <p:cNvPr id="458" name="CoM37.jpeg" descr="CoM37.jpeg"/>
              <p:cNvPicPr>
                <a:picLocks noChangeAspect="1"/>
              </p:cNvPicPr>
              <p:nvPr/>
            </p:nvPicPr>
            <p:blipFill>
              <a:blip r:embed="rId7"/>
              <a:srcRect l="2522" t="47340" r="46" b="15822"/>
              <a:stretch>
                <a:fillRect/>
              </a:stretch>
            </p:blipFill>
            <p:spPr>
              <a:xfrm rot="711504">
                <a:off x="257112" y="3010615"/>
                <a:ext cx="6147595" cy="3099069"/>
              </a:xfrm>
              <a:custGeom>
                <a:avLst/>
                <a:gdLst/>
                <a:ahLst/>
                <a:cxnLst>
                  <a:cxn ang="0">
                    <a:pos x="wd2" y="hd2"/>
                  </a:cxn>
                  <a:cxn ang="5400000">
                    <a:pos x="wd2" y="hd2"/>
                  </a:cxn>
                  <a:cxn ang="10800000">
                    <a:pos x="wd2" y="hd2"/>
                  </a:cxn>
                  <a:cxn ang="16200000">
                    <a:pos x="wd2" y="hd2"/>
                  </a:cxn>
                </a:cxnLst>
                <a:rect l="0" t="0" r="r" b="b"/>
                <a:pathLst>
                  <a:path w="21600" h="21457" extrusionOk="0">
                    <a:moveTo>
                      <a:pt x="0" y="0"/>
                    </a:moveTo>
                    <a:cubicBezTo>
                      <a:pt x="29" y="1275"/>
                      <a:pt x="85" y="2058"/>
                      <a:pt x="229" y="3105"/>
                    </a:cubicBezTo>
                    <a:cubicBezTo>
                      <a:pt x="287" y="3533"/>
                      <a:pt x="357" y="4096"/>
                      <a:pt x="383" y="4358"/>
                    </a:cubicBezTo>
                    <a:cubicBezTo>
                      <a:pt x="386" y="4384"/>
                      <a:pt x="393" y="4429"/>
                      <a:pt x="397" y="4463"/>
                    </a:cubicBezTo>
                    <a:cubicBezTo>
                      <a:pt x="435" y="4634"/>
                      <a:pt x="480" y="4876"/>
                      <a:pt x="542" y="5235"/>
                    </a:cubicBezTo>
                    <a:cubicBezTo>
                      <a:pt x="816" y="6795"/>
                      <a:pt x="978" y="7520"/>
                      <a:pt x="1263" y="8464"/>
                    </a:cubicBezTo>
                    <a:cubicBezTo>
                      <a:pt x="1398" y="8908"/>
                      <a:pt x="1505" y="9349"/>
                      <a:pt x="1502" y="9445"/>
                    </a:cubicBezTo>
                    <a:cubicBezTo>
                      <a:pt x="1499" y="9540"/>
                      <a:pt x="1537" y="9646"/>
                      <a:pt x="1585" y="9684"/>
                    </a:cubicBezTo>
                    <a:cubicBezTo>
                      <a:pt x="1666" y="9746"/>
                      <a:pt x="1665" y="9765"/>
                      <a:pt x="1576" y="9895"/>
                    </a:cubicBezTo>
                    <a:cubicBezTo>
                      <a:pt x="1481" y="10033"/>
                      <a:pt x="1481" y="10045"/>
                      <a:pt x="1588" y="10343"/>
                    </a:cubicBezTo>
                    <a:cubicBezTo>
                      <a:pt x="1649" y="10512"/>
                      <a:pt x="1700" y="10708"/>
                      <a:pt x="1700" y="10777"/>
                    </a:cubicBezTo>
                    <a:cubicBezTo>
                      <a:pt x="1700" y="10906"/>
                      <a:pt x="2216" y="12421"/>
                      <a:pt x="2387" y="12797"/>
                    </a:cubicBezTo>
                    <a:cubicBezTo>
                      <a:pt x="2421" y="12870"/>
                      <a:pt x="2446" y="12972"/>
                      <a:pt x="2458" y="13066"/>
                    </a:cubicBezTo>
                    <a:cubicBezTo>
                      <a:pt x="2477" y="13108"/>
                      <a:pt x="2488" y="13133"/>
                      <a:pt x="2509" y="13182"/>
                    </a:cubicBezTo>
                    <a:cubicBezTo>
                      <a:pt x="2726" y="13694"/>
                      <a:pt x="2823" y="13963"/>
                      <a:pt x="2814" y="14099"/>
                    </a:cubicBezTo>
                    <a:cubicBezTo>
                      <a:pt x="2913" y="14228"/>
                      <a:pt x="3121" y="14586"/>
                      <a:pt x="3327" y="14982"/>
                    </a:cubicBezTo>
                    <a:cubicBezTo>
                      <a:pt x="3865" y="16016"/>
                      <a:pt x="4751" y="17432"/>
                      <a:pt x="5219" y="18010"/>
                    </a:cubicBezTo>
                    <a:cubicBezTo>
                      <a:pt x="6168" y="19179"/>
                      <a:pt x="7611" y="20391"/>
                      <a:pt x="8634" y="20879"/>
                    </a:cubicBezTo>
                    <a:cubicBezTo>
                      <a:pt x="9802" y="21434"/>
                      <a:pt x="11275" y="21600"/>
                      <a:pt x="12466" y="21332"/>
                    </a:cubicBezTo>
                    <a:cubicBezTo>
                      <a:pt x="12481" y="21326"/>
                      <a:pt x="12503" y="21321"/>
                      <a:pt x="12518" y="21315"/>
                    </a:cubicBezTo>
                    <a:cubicBezTo>
                      <a:pt x="12588" y="21266"/>
                      <a:pt x="12696" y="21228"/>
                      <a:pt x="12865" y="21181"/>
                    </a:cubicBezTo>
                    <a:cubicBezTo>
                      <a:pt x="13701" y="20946"/>
                      <a:pt x="14513" y="20437"/>
                      <a:pt x="15884" y="19290"/>
                    </a:cubicBezTo>
                    <a:cubicBezTo>
                      <a:pt x="17330" y="18081"/>
                      <a:pt x="18174" y="17013"/>
                      <a:pt x="19133" y="15179"/>
                    </a:cubicBezTo>
                    <a:cubicBezTo>
                      <a:pt x="20130" y="13275"/>
                      <a:pt x="20904" y="10984"/>
                      <a:pt x="21377" y="8546"/>
                    </a:cubicBezTo>
                    <a:cubicBezTo>
                      <a:pt x="21412" y="8362"/>
                      <a:pt x="21452" y="8204"/>
                      <a:pt x="21486" y="8095"/>
                    </a:cubicBezTo>
                    <a:cubicBezTo>
                      <a:pt x="21493" y="8069"/>
                      <a:pt x="21499" y="8052"/>
                      <a:pt x="21507" y="8032"/>
                    </a:cubicBezTo>
                    <a:cubicBezTo>
                      <a:pt x="21513" y="8015"/>
                      <a:pt x="21521" y="7994"/>
                      <a:pt x="21526" y="7983"/>
                    </a:cubicBezTo>
                    <a:cubicBezTo>
                      <a:pt x="21529" y="7977"/>
                      <a:pt x="21531" y="7976"/>
                      <a:pt x="21533" y="7972"/>
                    </a:cubicBezTo>
                    <a:cubicBezTo>
                      <a:pt x="21536" y="7966"/>
                      <a:pt x="21539" y="7958"/>
                      <a:pt x="21541" y="7955"/>
                    </a:cubicBezTo>
                    <a:cubicBezTo>
                      <a:pt x="21544" y="7952"/>
                      <a:pt x="21547" y="7953"/>
                      <a:pt x="21550" y="7952"/>
                    </a:cubicBezTo>
                    <a:cubicBezTo>
                      <a:pt x="21551" y="7952"/>
                      <a:pt x="21553" y="7949"/>
                      <a:pt x="21554" y="7950"/>
                    </a:cubicBezTo>
                    <a:cubicBezTo>
                      <a:pt x="21558" y="7952"/>
                      <a:pt x="21562" y="7884"/>
                      <a:pt x="21565" y="7779"/>
                    </a:cubicBezTo>
                    <a:cubicBezTo>
                      <a:pt x="21566" y="7735"/>
                      <a:pt x="21568" y="7686"/>
                      <a:pt x="21569" y="7623"/>
                    </a:cubicBezTo>
                    <a:cubicBezTo>
                      <a:pt x="21570" y="7586"/>
                      <a:pt x="21571" y="7515"/>
                      <a:pt x="21572" y="7472"/>
                    </a:cubicBezTo>
                    <a:cubicBezTo>
                      <a:pt x="21585" y="6674"/>
                      <a:pt x="21594" y="4853"/>
                      <a:pt x="21600" y="2039"/>
                    </a:cubicBezTo>
                    <a:cubicBezTo>
                      <a:pt x="21598" y="1168"/>
                      <a:pt x="21595" y="704"/>
                      <a:pt x="21593" y="0"/>
                    </a:cubicBezTo>
                    <a:lnTo>
                      <a:pt x="0" y="0"/>
                    </a:lnTo>
                    <a:close/>
                    <a:moveTo>
                      <a:pt x="18206" y="20005"/>
                    </a:moveTo>
                    <a:cubicBezTo>
                      <a:pt x="18191" y="20006"/>
                      <a:pt x="18181" y="20010"/>
                      <a:pt x="18172" y="20013"/>
                    </a:cubicBezTo>
                    <a:cubicBezTo>
                      <a:pt x="18175" y="20032"/>
                      <a:pt x="18183" y="20055"/>
                      <a:pt x="18195" y="20079"/>
                    </a:cubicBezTo>
                    <a:cubicBezTo>
                      <a:pt x="18203" y="20087"/>
                      <a:pt x="18210" y="20094"/>
                      <a:pt x="18221" y="20104"/>
                    </a:cubicBezTo>
                    <a:cubicBezTo>
                      <a:pt x="18362" y="20223"/>
                      <a:pt x="18364" y="20222"/>
                      <a:pt x="18327" y="20104"/>
                    </a:cubicBezTo>
                    <a:cubicBezTo>
                      <a:pt x="18320" y="20087"/>
                      <a:pt x="18312" y="20071"/>
                      <a:pt x="18304" y="20057"/>
                    </a:cubicBezTo>
                    <a:cubicBezTo>
                      <a:pt x="18278" y="20024"/>
                      <a:pt x="18241" y="20002"/>
                      <a:pt x="18206" y="20005"/>
                    </a:cubicBezTo>
                    <a:close/>
                  </a:path>
                </a:pathLst>
              </a:custGeom>
              <a:ln w="12700" cap="flat">
                <a:noFill/>
                <a:miter lim="400000"/>
              </a:ln>
              <a:effectLst/>
            </p:spPr>
          </p:pic>
          <p:sp>
            <p:nvSpPr>
              <p:cNvPr id="459" name="Rectangle"/>
              <p:cNvSpPr/>
              <p:nvPr/>
            </p:nvSpPr>
            <p:spPr>
              <a:xfrm>
                <a:off x="3971084" y="0"/>
                <a:ext cx="2858959" cy="620966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61" name="Co Maltose 37"/>
            <p:cNvSpPr txBox="1"/>
            <p:nvPr/>
          </p:nvSpPr>
          <p:spPr>
            <a:xfrm>
              <a:off x="892191" y="1514978"/>
              <a:ext cx="2917203" cy="6404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 Maltose 37</a:t>
              </a:r>
            </a:p>
          </p:txBody>
        </p:sp>
      </p:grpSp>
      <p:grpSp>
        <p:nvGrpSpPr>
          <p:cNvPr id="467" name="Group"/>
          <p:cNvGrpSpPr/>
          <p:nvPr/>
        </p:nvGrpSpPr>
        <p:grpSpPr>
          <a:xfrm>
            <a:off x="11798232" y="6778792"/>
            <a:ext cx="7829597" cy="7673189"/>
            <a:chOff x="7430" y="0"/>
            <a:chExt cx="7829596" cy="7673188"/>
          </a:xfrm>
        </p:grpSpPr>
        <p:grpSp>
          <p:nvGrpSpPr>
            <p:cNvPr id="465" name="Group"/>
            <p:cNvGrpSpPr/>
            <p:nvPr/>
          </p:nvGrpSpPr>
          <p:grpSpPr>
            <a:xfrm>
              <a:off x="7430" y="-1"/>
              <a:ext cx="7829598" cy="7673190"/>
              <a:chOff x="7430" y="0"/>
              <a:chExt cx="7829596" cy="7673188"/>
            </a:xfrm>
          </p:grpSpPr>
          <p:pic>
            <p:nvPicPr>
              <p:cNvPr id="463" name="EC4HB.jpeg" descr="EC4HB.jpeg"/>
              <p:cNvPicPr>
                <a:picLocks noChangeAspect="1"/>
              </p:cNvPicPr>
              <p:nvPr/>
            </p:nvPicPr>
            <p:blipFill>
              <a:blip r:embed="rId8"/>
              <a:srcRect l="3275" t="60312" r="3094" b="9437"/>
              <a:stretch>
                <a:fillRect/>
              </a:stretch>
            </p:blipFill>
            <p:spPr>
              <a:xfrm rot="2115835">
                <a:off x="221091" y="3217498"/>
                <a:ext cx="6553201" cy="2822973"/>
              </a:xfrm>
              <a:custGeom>
                <a:avLst/>
                <a:gdLst/>
                <a:ahLst/>
                <a:cxnLst>
                  <a:cxn ang="0">
                    <a:pos x="wd2" y="hd2"/>
                  </a:cxn>
                  <a:cxn ang="5400000">
                    <a:pos x="wd2" y="hd2"/>
                  </a:cxn>
                  <a:cxn ang="10800000">
                    <a:pos x="wd2" y="hd2"/>
                  </a:cxn>
                  <a:cxn ang="16200000">
                    <a:pos x="wd2" y="hd2"/>
                  </a:cxn>
                </a:cxnLst>
                <a:rect l="0" t="0" r="r" b="b"/>
                <a:pathLst>
                  <a:path w="21600" h="21438" extrusionOk="0">
                    <a:moveTo>
                      <a:pt x="0" y="0"/>
                    </a:moveTo>
                    <a:cubicBezTo>
                      <a:pt x="90" y="2725"/>
                      <a:pt x="400" y="5424"/>
                      <a:pt x="938" y="8029"/>
                    </a:cubicBezTo>
                    <a:cubicBezTo>
                      <a:pt x="1519" y="10845"/>
                      <a:pt x="2444" y="13558"/>
                      <a:pt x="3499" y="15549"/>
                    </a:cubicBezTo>
                    <a:cubicBezTo>
                      <a:pt x="3631" y="15796"/>
                      <a:pt x="3722" y="15987"/>
                      <a:pt x="3779" y="16130"/>
                    </a:cubicBezTo>
                    <a:cubicBezTo>
                      <a:pt x="3818" y="16200"/>
                      <a:pt x="3861" y="16279"/>
                      <a:pt x="3890" y="16329"/>
                    </a:cubicBezTo>
                    <a:cubicBezTo>
                      <a:pt x="5043" y="18280"/>
                      <a:pt x="6739" y="19963"/>
                      <a:pt x="8291" y="20696"/>
                    </a:cubicBezTo>
                    <a:cubicBezTo>
                      <a:pt x="10203" y="21600"/>
                      <a:pt x="12444" y="21209"/>
                      <a:pt x="14564" y="19599"/>
                    </a:cubicBezTo>
                    <a:cubicBezTo>
                      <a:pt x="15142" y="19160"/>
                      <a:pt x="15357" y="19105"/>
                      <a:pt x="15330" y="19403"/>
                    </a:cubicBezTo>
                    <a:cubicBezTo>
                      <a:pt x="15309" y="19632"/>
                      <a:pt x="16093" y="18681"/>
                      <a:pt x="16710" y="17728"/>
                    </a:cubicBezTo>
                    <a:cubicBezTo>
                      <a:pt x="16724" y="17706"/>
                      <a:pt x="16732" y="17694"/>
                      <a:pt x="16745" y="17673"/>
                    </a:cubicBezTo>
                    <a:cubicBezTo>
                      <a:pt x="16805" y="17550"/>
                      <a:pt x="16907" y="17376"/>
                      <a:pt x="17076" y="17101"/>
                    </a:cubicBezTo>
                    <a:cubicBezTo>
                      <a:pt x="17331" y="16687"/>
                      <a:pt x="17876" y="15551"/>
                      <a:pt x="18315" y="14521"/>
                    </a:cubicBezTo>
                    <a:cubicBezTo>
                      <a:pt x="18388" y="14351"/>
                      <a:pt x="18456" y="14181"/>
                      <a:pt x="18526" y="14011"/>
                    </a:cubicBezTo>
                    <a:cubicBezTo>
                      <a:pt x="18556" y="13924"/>
                      <a:pt x="18585" y="13851"/>
                      <a:pt x="18608" y="13813"/>
                    </a:cubicBezTo>
                    <a:cubicBezTo>
                      <a:pt x="19288" y="12138"/>
                      <a:pt x="19837" y="10492"/>
                      <a:pt x="20276" y="8800"/>
                    </a:cubicBezTo>
                    <a:cubicBezTo>
                      <a:pt x="20284" y="8752"/>
                      <a:pt x="20299" y="8695"/>
                      <a:pt x="20319" y="8632"/>
                    </a:cubicBezTo>
                    <a:cubicBezTo>
                      <a:pt x="20747" y="6952"/>
                      <a:pt x="21067" y="5225"/>
                      <a:pt x="21298" y="3379"/>
                    </a:cubicBezTo>
                    <a:cubicBezTo>
                      <a:pt x="21437" y="2265"/>
                      <a:pt x="21537" y="1136"/>
                      <a:pt x="21600" y="0"/>
                    </a:cubicBezTo>
                    <a:lnTo>
                      <a:pt x="0" y="0"/>
                    </a:lnTo>
                    <a:close/>
                    <a:moveTo>
                      <a:pt x="14633" y="20184"/>
                    </a:moveTo>
                    <a:cubicBezTo>
                      <a:pt x="14603" y="20184"/>
                      <a:pt x="14542" y="20240"/>
                      <a:pt x="14497" y="20307"/>
                    </a:cubicBezTo>
                    <a:cubicBezTo>
                      <a:pt x="14452" y="20375"/>
                      <a:pt x="14439" y="20431"/>
                      <a:pt x="14469" y="20431"/>
                    </a:cubicBezTo>
                    <a:cubicBezTo>
                      <a:pt x="14499" y="20431"/>
                      <a:pt x="14560" y="20375"/>
                      <a:pt x="14605" y="20307"/>
                    </a:cubicBezTo>
                    <a:cubicBezTo>
                      <a:pt x="14650" y="20240"/>
                      <a:pt x="14663" y="20184"/>
                      <a:pt x="14633" y="20184"/>
                    </a:cubicBezTo>
                    <a:close/>
                    <a:moveTo>
                      <a:pt x="14191" y="20585"/>
                    </a:moveTo>
                    <a:cubicBezTo>
                      <a:pt x="14161" y="20584"/>
                      <a:pt x="14075" y="20640"/>
                      <a:pt x="13950" y="20750"/>
                    </a:cubicBezTo>
                    <a:cubicBezTo>
                      <a:pt x="13845" y="20844"/>
                      <a:pt x="13795" y="20920"/>
                      <a:pt x="13840" y="20922"/>
                    </a:cubicBezTo>
                    <a:cubicBezTo>
                      <a:pt x="13885" y="20924"/>
                      <a:pt x="13996" y="20849"/>
                      <a:pt x="14086" y="20754"/>
                    </a:cubicBezTo>
                    <a:cubicBezTo>
                      <a:pt x="14192" y="20642"/>
                      <a:pt x="14220" y="20586"/>
                      <a:pt x="14191" y="20585"/>
                    </a:cubicBezTo>
                    <a:close/>
                    <a:moveTo>
                      <a:pt x="13759" y="20952"/>
                    </a:moveTo>
                    <a:lnTo>
                      <a:pt x="13539" y="21028"/>
                    </a:lnTo>
                    <a:cubicBezTo>
                      <a:pt x="13419" y="21069"/>
                      <a:pt x="13223" y="21176"/>
                      <a:pt x="13102" y="21269"/>
                    </a:cubicBezTo>
                    <a:lnTo>
                      <a:pt x="12884" y="21438"/>
                    </a:lnTo>
                    <a:lnTo>
                      <a:pt x="13079" y="21374"/>
                    </a:lnTo>
                    <a:cubicBezTo>
                      <a:pt x="13186" y="21340"/>
                      <a:pt x="13384" y="21233"/>
                      <a:pt x="13517" y="21133"/>
                    </a:cubicBezTo>
                    <a:lnTo>
                      <a:pt x="13759" y="20952"/>
                    </a:lnTo>
                    <a:close/>
                  </a:path>
                </a:pathLst>
              </a:custGeom>
              <a:ln w="12700" cap="flat">
                <a:noFill/>
                <a:miter lim="400000"/>
              </a:ln>
              <a:effectLst/>
            </p:spPr>
          </p:pic>
          <p:sp>
            <p:nvSpPr>
              <p:cNvPr id="464" name="Rectangle"/>
              <p:cNvSpPr/>
              <p:nvPr/>
            </p:nvSpPr>
            <p:spPr>
              <a:xfrm>
                <a:off x="4736218" y="0"/>
                <a:ext cx="3100810" cy="651756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66" name="EC 4HB"/>
            <p:cNvSpPr txBox="1"/>
            <p:nvPr/>
          </p:nvSpPr>
          <p:spPr>
            <a:xfrm>
              <a:off x="1983877" y="636431"/>
              <a:ext cx="1748539" cy="7492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EC 4HB</a:t>
              </a:r>
            </a:p>
          </p:txBody>
        </p:sp>
      </p:grpSp>
      <p:grpSp>
        <p:nvGrpSpPr>
          <p:cNvPr id="472" name="Group"/>
          <p:cNvGrpSpPr/>
          <p:nvPr/>
        </p:nvGrpSpPr>
        <p:grpSpPr>
          <a:xfrm>
            <a:off x="15535536" y="7210620"/>
            <a:ext cx="7775793" cy="7607957"/>
            <a:chOff x="121" y="0"/>
            <a:chExt cx="7775792" cy="7607955"/>
          </a:xfrm>
        </p:grpSpPr>
        <p:grpSp>
          <p:nvGrpSpPr>
            <p:cNvPr id="470" name="Group"/>
            <p:cNvGrpSpPr/>
            <p:nvPr/>
          </p:nvGrpSpPr>
          <p:grpSpPr>
            <a:xfrm>
              <a:off x="121" y="-1"/>
              <a:ext cx="7775793" cy="7607957"/>
              <a:chOff x="121" y="0"/>
              <a:chExt cx="7775791" cy="7607955"/>
            </a:xfrm>
          </p:grpSpPr>
          <p:pic>
            <p:nvPicPr>
              <p:cNvPr id="468" name="ECACE.jpeg" descr="ECACE.jpeg"/>
              <p:cNvPicPr>
                <a:picLocks noChangeAspect="1"/>
              </p:cNvPicPr>
              <p:nvPr/>
            </p:nvPicPr>
            <p:blipFill>
              <a:blip r:embed="rId9"/>
              <a:srcRect l="68" t="48160" r="1873" b="12734"/>
              <a:stretch>
                <a:fillRect/>
              </a:stretch>
            </p:blipFill>
            <p:spPr>
              <a:xfrm rot="2323530">
                <a:off x="369362" y="2461244"/>
                <a:ext cx="6547445" cy="3481394"/>
              </a:xfrm>
              <a:custGeom>
                <a:avLst/>
                <a:gdLst/>
                <a:ahLst/>
                <a:cxnLst>
                  <a:cxn ang="0">
                    <a:pos x="wd2" y="hd2"/>
                  </a:cxn>
                  <a:cxn ang="5400000">
                    <a:pos x="wd2" y="hd2"/>
                  </a:cxn>
                  <a:cxn ang="10800000">
                    <a:pos x="wd2" y="hd2"/>
                  </a:cxn>
                  <a:cxn ang="16200000">
                    <a:pos x="wd2" y="hd2"/>
                  </a:cxn>
                </a:cxnLst>
                <a:rect l="0" t="0" r="r" b="b"/>
                <a:pathLst>
                  <a:path w="21546" h="21600" extrusionOk="0">
                    <a:moveTo>
                      <a:pt x="22" y="0"/>
                    </a:moveTo>
                    <a:cubicBezTo>
                      <a:pt x="14" y="603"/>
                      <a:pt x="6" y="1146"/>
                      <a:pt x="0" y="2878"/>
                    </a:cubicBezTo>
                    <a:cubicBezTo>
                      <a:pt x="9" y="5389"/>
                      <a:pt x="22" y="6738"/>
                      <a:pt x="38" y="6791"/>
                    </a:cubicBezTo>
                    <a:cubicBezTo>
                      <a:pt x="67" y="6885"/>
                      <a:pt x="170" y="7441"/>
                      <a:pt x="270" y="8027"/>
                    </a:cubicBezTo>
                    <a:cubicBezTo>
                      <a:pt x="735" y="10758"/>
                      <a:pt x="1632" y="13383"/>
                      <a:pt x="2744" y="15271"/>
                    </a:cubicBezTo>
                    <a:cubicBezTo>
                      <a:pt x="2981" y="15674"/>
                      <a:pt x="3366" y="16331"/>
                      <a:pt x="3598" y="16729"/>
                    </a:cubicBezTo>
                    <a:cubicBezTo>
                      <a:pt x="3831" y="17127"/>
                      <a:pt x="4203" y="17703"/>
                      <a:pt x="4426" y="18007"/>
                    </a:cubicBezTo>
                    <a:cubicBezTo>
                      <a:pt x="4598" y="18242"/>
                      <a:pt x="4694" y="18374"/>
                      <a:pt x="4742" y="18465"/>
                    </a:cubicBezTo>
                    <a:cubicBezTo>
                      <a:pt x="5369" y="19224"/>
                      <a:pt x="6136" y="19947"/>
                      <a:pt x="6880" y="20467"/>
                    </a:cubicBezTo>
                    <a:cubicBezTo>
                      <a:pt x="7269" y="20739"/>
                      <a:pt x="8514" y="21339"/>
                      <a:pt x="8861" y="21422"/>
                    </a:cubicBezTo>
                    <a:cubicBezTo>
                      <a:pt x="8977" y="21450"/>
                      <a:pt x="9087" y="21493"/>
                      <a:pt x="9142" y="21528"/>
                    </a:cubicBezTo>
                    <a:cubicBezTo>
                      <a:pt x="9439" y="21587"/>
                      <a:pt x="9794" y="21598"/>
                      <a:pt x="10503" y="21600"/>
                    </a:cubicBezTo>
                    <a:cubicBezTo>
                      <a:pt x="10653" y="21600"/>
                      <a:pt x="10755" y="21598"/>
                      <a:pt x="10876" y="21597"/>
                    </a:cubicBezTo>
                    <a:cubicBezTo>
                      <a:pt x="11898" y="21562"/>
                      <a:pt x="12391" y="21426"/>
                      <a:pt x="13384" y="20957"/>
                    </a:cubicBezTo>
                    <a:cubicBezTo>
                      <a:pt x="13395" y="20952"/>
                      <a:pt x="13406" y="20945"/>
                      <a:pt x="13417" y="20940"/>
                    </a:cubicBezTo>
                    <a:cubicBezTo>
                      <a:pt x="13469" y="20882"/>
                      <a:pt x="13594" y="20813"/>
                      <a:pt x="13861" y="20674"/>
                    </a:cubicBezTo>
                    <a:cubicBezTo>
                      <a:pt x="14393" y="20396"/>
                      <a:pt x="15311" y="19690"/>
                      <a:pt x="15813" y="19174"/>
                    </a:cubicBezTo>
                    <a:cubicBezTo>
                      <a:pt x="16938" y="18018"/>
                      <a:pt x="17930" y="16549"/>
                      <a:pt x="18656" y="14959"/>
                    </a:cubicBezTo>
                    <a:cubicBezTo>
                      <a:pt x="19241" y="13678"/>
                      <a:pt x="19977" y="11562"/>
                      <a:pt x="19893" y="11403"/>
                    </a:cubicBezTo>
                    <a:cubicBezTo>
                      <a:pt x="19875" y="11369"/>
                      <a:pt x="19919" y="11196"/>
                      <a:pt x="19990" y="11019"/>
                    </a:cubicBezTo>
                    <a:cubicBezTo>
                      <a:pt x="20383" y="10038"/>
                      <a:pt x="20949" y="7690"/>
                      <a:pt x="21203" y="5979"/>
                    </a:cubicBezTo>
                    <a:cubicBezTo>
                      <a:pt x="21498" y="3993"/>
                      <a:pt x="21600" y="1972"/>
                      <a:pt x="21519" y="0"/>
                    </a:cubicBezTo>
                    <a:lnTo>
                      <a:pt x="22" y="0"/>
                    </a:lnTo>
                    <a:close/>
                  </a:path>
                </a:pathLst>
              </a:custGeom>
              <a:ln w="12700" cap="flat">
                <a:noFill/>
                <a:miter lim="400000"/>
              </a:ln>
              <a:effectLst/>
            </p:spPr>
          </p:pic>
          <p:sp>
            <p:nvSpPr>
              <p:cNvPr id="469" name="Rectangle"/>
              <p:cNvSpPr/>
              <p:nvPr/>
            </p:nvSpPr>
            <p:spPr>
              <a:xfrm>
                <a:off x="4783512" y="0"/>
                <a:ext cx="2992402" cy="635018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71" name="EC Acetate"/>
            <p:cNvSpPr txBox="1"/>
            <p:nvPr/>
          </p:nvSpPr>
          <p:spPr>
            <a:xfrm>
              <a:off x="1258178" y="56950"/>
              <a:ext cx="3667010" cy="10445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EC Acetate</a:t>
              </a:r>
            </a:p>
          </p:txBody>
        </p:sp>
      </p:grpSp>
      <p:grpSp>
        <p:nvGrpSpPr>
          <p:cNvPr id="476" name="Group"/>
          <p:cNvGrpSpPr/>
          <p:nvPr/>
        </p:nvGrpSpPr>
        <p:grpSpPr>
          <a:xfrm>
            <a:off x="11967387" y="-266620"/>
            <a:ext cx="7583316" cy="7382843"/>
            <a:chOff x="2881" y="0"/>
            <a:chExt cx="7583315" cy="7382841"/>
          </a:xfrm>
        </p:grpSpPr>
        <p:pic>
          <p:nvPicPr>
            <p:cNvPr id="473" name="IMG_1265.jpeg" descr="IMG_1265.jpeg"/>
            <p:cNvPicPr>
              <a:picLocks noChangeAspect="1"/>
            </p:cNvPicPr>
            <p:nvPr/>
          </p:nvPicPr>
          <p:blipFill>
            <a:blip r:embed="rId10"/>
            <a:srcRect l="60" t="49976" r="4371" b="15050"/>
            <a:stretch>
              <a:fillRect/>
            </a:stretch>
          </p:blipFill>
          <p:spPr>
            <a:xfrm rot="2483370">
              <a:off x="229858" y="2661474"/>
              <a:ext cx="6232129" cy="3040861"/>
            </a:xfrm>
            <a:custGeom>
              <a:avLst/>
              <a:gdLst/>
              <a:ahLst/>
              <a:cxnLst>
                <a:cxn ang="0">
                  <a:pos x="wd2" y="hd2"/>
                </a:cxn>
                <a:cxn ang="5400000">
                  <a:pos x="wd2" y="hd2"/>
                </a:cxn>
                <a:cxn ang="10800000">
                  <a:pos x="wd2" y="hd2"/>
                </a:cxn>
                <a:cxn ang="16200000">
                  <a:pos x="wd2" y="hd2"/>
                </a:cxn>
              </a:cxnLst>
              <a:rect l="0" t="0" r="r" b="b"/>
              <a:pathLst>
                <a:path w="21600" h="21596" extrusionOk="0">
                  <a:moveTo>
                    <a:pt x="6" y="0"/>
                  </a:moveTo>
                  <a:cubicBezTo>
                    <a:pt x="4" y="445"/>
                    <a:pt x="2" y="698"/>
                    <a:pt x="0" y="1226"/>
                  </a:cubicBezTo>
                  <a:cubicBezTo>
                    <a:pt x="5" y="3346"/>
                    <a:pt x="11" y="4865"/>
                    <a:pt x="18" y="4879"/>
                  </a:cubicBezTo>
                  <a:cubicBezTo>
                    <a:pt x="35" y="4915"/>
                    <a:pt x="133" y="5453"/>
                    <a:pt x="234" y="6077"/>
                  </a:cubicBezTo>
                  <a:cubicBezTo>
                    <a:pt x="423" y="7245"/>
                    <a:pt x="952" y="9566"/>
                    <a:pt x="1293" y="10727"/>
                  </a:cubicBezTo>
                  <a:cubicBezTo>
                    <a:pt x="1400" y="11090"/>
                    <a:pt x="1686" y="11832"/>
                    <a:pt x="1930" y="12376"/>
                  </a:cubicBezTo>
                  <a:cubicBezTo>
                    <a:pt x="2174" y="12920"/>
                    <a:pt x="2490" y="13674"/>
                    <a:pt x="2633" y="14050"/>
                  </a:cubicBezTo>
                  <a:cubicBezTo>
                    <a:pt x="2853" y="14632"/>
                    <a:pt x="2883" y="14759"/>
                    <a:pt x="2824" y="14904"/>
                  </a:cubicBezTo>
                  <a:cubicBezTo>
                    <a:pt x="2734" y="15128"/>
                    <a:pt x="2836" y="15386"/>
                    <a:pt x="2944" y="15206"/>
                  </a:cubicBezTo>
                  <a:cubicBezTo>
                    <a:pt x="2995" y="15119"/>
                    <a:pt x="3069" y="15193"/>
                    <a:pt x="3237" y="15499"/>
                  </a:cubicBezTo>
                  <a:cubicBezTo>
                    <a:pt x="3360" y="15725"/>
                    <a:pt x="3470" y="15977"/>
                    <a:pt x="3479" y="16057"/>
                  </a:cubicBezTo>
                  <a:cubicBezTo>
                    <a:pt x="3500" y="16249"/>
                    <a:pt x="3693" y="16661"/>
                    <a:pt x="3763" y="16663"/>
                  </a:cubicBezTo>
                  <a:cubicBezTo>
                    <a:pt x="3794" y="16664"/>
                    <a:pt x="4025" y="16998"/>
                    <a:pt x="4279" y="17404"/>
                  </a:cubicBezTo>
                  <a:cubicBezTo>
                    <a:pt x="4533" y="17811"/>
                    <a:pt x="4754" y="18143"/>
                    <a:pt x="4769" y="18143"/>
                  </a:cubicBezTo>
                  <a:cubicBezTo>
                    <a:pt x="4784" y="18143"/>
                    <a:pt x="4961" y="18352"/>
                    <a:pt x="5162" y="18605"/>
                  </a:cubicBezTo>
                  <a:cubicBezTo>
                    <a:pt x="5888" y="19516"/>
                    <a:pt x="7058" y="20485"/>
                    <a:pt x="8047" y="20992"/>
                  </a:cubicBezTo>
                  <a:cubicBezTo>
                    <a:pt x="8965" y="21464"/>
                    <a:pt x="9511" y="21593"/>
                    <a:pt x="10590" y="21596"/>
                  </a:cubicBezTo>
                  <a:cubicBezTo>
                    <a:pt x="12357" y="21600"/>
                    <a:pt x="13729" y="21007"/>
                    <a:pt x="15345" y="19527"/>
                  </a:cubicBezTo>
                  <a:cubicBezTo>
                    <a:pt x="15395" y="19474"/>
                    <a:pt x="15445" y="19420"/>
                    <a:pt x="15498" y="19366"/>
                  </a:cubicBezTo>
                  <a:cubicBezTo>
                    <a:pt x="15616" y="19248"/>
                    <a:pt x="15750" y="19108"/>
                    <a:pt x="15881" y="18966"/>
                  </a:cubicBezTo>
                  <a:cubicBezTo>
                    <a:pt x="15886" y="18959"/>
                    <a:pt x="15893" y="18953"/>
                    <a:pt x="15898" y="18946"/>
                  </a:cubicBezTo>
                  <a:lnTo>
                    <a:pt x="16410" y="18298"/>
                  </a:lnTo>
                  <a:cubicBezTo>
                    <a:pt x="16692" y="17942"/>
                    <a:pt x="17179" y="17227"/>
                    <a:pt x="17493" y="16711"/>
                  </a:cubicBezTo>
                  <a:cubicBezTo>
                    <a:pt x="17953" y="15953"/>
                    <a:pt x="18060" y="15723"/>
                    <a:pt x="18048" y="15516"/>
                  </a:cubicBezTo>
                  <a:cubicBezTo>
                    <a:pt x="18041" y="15375"/>
                    <a:pt x="18086" y="15090"/>
                    <a:pt x="18149" y="14882"/>
                  </a:cubicBezTo>
                  <a:cubicBezTo>
                    <a:pt x="18212" y="14674"/>
                    <a:pt x="18320" y="14262"/>
                    <a:pt x="18390" y="13966"/>
                  </a:cubicBezTo>
                  <a:cubicBezTo>
                    <a:pt x="18464" y="13649"/>
                    <a:pt x="18544" y="13444"/>
                    <a:pt x="18583" y="13473"/>
                  </a:cubicBezTo>
                  <a:cubicBezTo>
                    <a:pt x="18694" y="13553"/>
                    <a:pt x="18934" y="13035"/>
                    <a:pt x="18977" y="12621"/>
                  </a:cubicBezTo>
                  <a:cubicBezTo>
                    <a:pt x="18982" y="12576"/>
                    <a:pt x="18992" y="12503"/>
                    <a:pt x="18999" y="12458"/>
                  </a:cubicBezTo>
                  <a:cubicBezTo>
                    <a:pt x="19006" y="12413"/>
                    <a:pt x="19010" y="12347"/>
                    <a:pt x="19008" y="12311"/>
                  </a:cubicBezTo>
                  <a:cubicBezTo>
                    <a:pt x="19001" y="12172"/>
                    <a:pt x="19894" y="10340"/>
                    <a:pt x="20102" y="10040"/>
                  </a:cubicBezTo>
                  <a:cubicBezTo>
                    <a:pt x="20162" y="9819"/>
                    <a:pt x="20222" y="9598"/>
                    <a:pt x="20260" y="9465"/>
                  </a:cubicBezTo>
                  <a:cubicBezTo>
                    <a:pt x="21123" y="6466"/>
                    <a:pt x="21573" y="3220"/>
                    <a:pt x="21600" y="0"/>
                  </a:cubicBezTo>
                  <a:lnTo>
                    <a:pt x="6" y="0"/>
                  </a:lnTo>
                  <a:close/>
                </a:path>
              </a:pathLst>
            </a:custGeom>
            <a:ln w="12700" cap="flat">
              <a:noFill/>
              <a:miter lim="400000"/>
            </a:ln>
            <a:effectLst/>
          </p:spPr>
        </p:pic>
        <p:sp>
          <p:nvSpPr>
            <p:cNvPr id="474" name="PF 4HB"/>
            <p:cNvSpPr txBox="1"/>
            <p:nvPr/>
          </p:nvSpPr>
          <p:spPr>
            <a:xfrm>
              <a:off x="1543992" y="437774"/>
              <a:ext cx="1748539" cy="7492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PF 4HB</a:t>
              </a:r>
            </a:p>
          </p:txBody>
        </p:sp>
        <p:sp>
          <p:nvSpPr>
            <p:cNvPr id="475" name="Rectangle"/>
            <p:cNvSpPr/>
            <p:nvPr/>
          </p:nvSpPr>
          <p:spPr>
            <a:xfrm>
              <a:off x="4601875" y="0"/>
              <a:ext cx="2984322" cy="6214482"/>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481" name="Group"/>
          <p:cNvGrpSpPr/>
          <p:nvPr/>
        </p:nvGrpSpPr>
        <p:grpSpPr>
          <a:xfrm>
            <a:off x="15850960" y="94942"/>
            <a:ext cx="7144880" cy="6848738"/>
            <a:chOff x="55" y="0"/>
            <a:chExt cx="7144879" cy="6848736"/>
          </a:xfrm>
        </p:grpSpPr>
        <p:sp>
          <p:nvSpPr>
            <p:cNvPr id="477" name="PF Acetate"/>
            <p:cNvSpPr txBox="1"/>
            <p:nvPr/>
          </p:nvSpPr>
          <p:spPr>
            <a:xfrm>
              <a:off x="1497277" y="156013"/>
              <a:ext cx="2536454" cy="5896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PF Acetate</a:t>
              </a:r>
            </a:p>
          </p:txBody>
        </p:sp>
        <p:grpSp>
          <p:nvGrpSpPr>
            <p:cNvPr id="480" name="Group"/>
            <p:cNvGrpSpPr/>
            <p:nvPr/>
          </p:nvGrpSpPr>
          <p:grpSpPr>
            <a:xfrm>
              <a:off x="55" y="0"/>
              <a:ext cx="7144881" cy="6848738"/>
              <a:chOff x="55" y="0"/>
              <a:chExt cx="7144879" cy="6848737"/>
            </a:xfrm>
          </p:grpSpPr>
          <p:pic>
            <p:nvPicPr>
              <p:cNvPr id="478" name="PFACE.jpeg" descr="PFACE.jpeg"/>
              <p:cNvPicPr>
                <a:picLocks noChangeAspect="1"/>
              </p:cNvPicPr>
              <p:nvPr/>
            </p:nvPicPr>
            <p:blipFill>
              <a:blip r:embed="rId11"/>
              <a:srcRect l="696" t="51881" b="10513"/>
              <a:stretch>
                <a:fillRect/>
              </a:stretch>
            </p:blipFill>
            <p:spPr>
              <a:xfrm rot="2160383">
                <a:off x="309284" y="2460128"/>
                <a:ext cx="5846616" cy="2952063"/>
              </a:xfrm>
              <a:custGeom>
                <a:avLst/>
                <a:gdLst/>
                <a:ahLst/>
                <a:cxnLst>
                  <a:cxn ang="0">
                    <a:pos x="wd2" y="hd2"/>
                  </a:cxn>
                  <a:cxn ang="5400000">
                    <a:pos x="wd2" y="hd2"/>
                  </a:cxn>
                  <a:cxn ang="10800000">
                    <a:pos x="wd2" y="hd2"/>
                  </a:cxn>
                  <a:cxn ang="16200000">
                    <a:pos x="wd2" y="hd2"/>
                  </a:cxn>
                </a:cxnLst>
                <a:rect l="0" t="0" r="r" b="b"/>
                <a:pathLst>
                  <a:path w="21600" h="21343" extrusionOk="0">
                    <a:moveTo>
                      <a:pt x="9" y="0"/>
                    </a:moveTo>
                    <a:cubicBezTo>
                      <a:pt x="5" y="217"/>
                      <a:pt x="0" y="432"/>
                      <a:pt x="0" y="651"/>
                    </a:cubicBezTo>
                    <a:cubicBezTo>
                      <a:pt x="0" y="2744"/>
                      <a:pt x="142" y="4420"/>
                      <a:pt x="475" y="6275"/>
                    </a:cubicBezTo>
                    <a:cubicBezTo>
                      <a:pt x="1015" y="9288"/>
                      <a:pt x="1797" y="11645"/>
                      <a:pt x="3060" y="14071"/>
                    </a:cubicBezTo>
                    <a:cubicBezTo>
                      <a:pt x="3332" y="14594"/>
                      <a:pt x="3544" y="15056"/>
                      <a:pt x="3531" y="15098"/>
                    </a:cubicBezTo>
                    <a:cubicBezTo>
                      <a:pt x="3504" y="15184"/>
                      <a:pt x="3735" y="15654"/>
                      <a:pt x="4097" y="16252"/>
                    </a:cubicBezTo>
                    <a:cubicBezTo>
                      <a:pt x="4231" y="16474"/>
                      <a:pt x="4385" y="16734"/>
                      <a:pt x="4440" y="16831"/>
                    </a:cubicBezTo>
                    <a:cubicBezTo>
                      <a:pt x="4494" y="16928"/>
                      <a:pt x="4558" y="17009"/>
                      <a:pt x="4582" y="17009"/>
                    </a:cubicBezTo>
                    <a:cubicBezTo>
                      <a:pt x="4606" y="17009"/>
                      <a:pt x="4665" y="17093"/>
                      <a:pt x="4712" y="17196"/>
                    </a:cubicBezTo>
                    <a:cubicBezTo>
                      <a:pt x="4732" y="17239"/>
                      <a:pt x="4746" y="17272"/>
                      <a:pt x="4755" y="17302"/>
                    </a:cubicBezTo>
                    <a:cubicBezTo>
                      <a:pt x="4997" y="17635"/>
                      <a:pt x="5244" y="17948"/>
                      <a:pt x="5497" y="18240"/>
                    </a:cubicBezTo>
                    <a:cubicBezTo>
                      <a:pt x="5822" y="18603"/>
                      <a:pt x="6175" y="18961"/>
                      <a:pt x="6516" y="19279"/>
                    </a:cubicBezTo>
                    <a:cubicBezTo>
                      <a:pt x="7682" y="20322"/>
                      <a:pt x="8954" y="20981"/>
                      <a:pt x="10337" y="21256"/>
                    </a:cubicBezTo>
                    <a:cubicBezTo>
                      <a:pt x="12067" y="21600"/>
                      <a:pt x="14128" y="20906"/>
                      <a:pt x="15791" y="19434"/>
                    </a:cubicBezTo>
                    <a:cubicBezTo>
                      <a:pt x="15863" y="19353"/>
                      <a:pt x="15951" y="19258"/>
                      <a:pt x="16078" y="19130"/>
                    </a:cubicBezTo>
                    <a:cubicBezTo>
                      <a:pt x="16728" y="18476"/>
                      <a:pt x="17855" y="17016"/>
                      <a:pt x="18289" y="16263"/>
                    </a:cubicBezTo>
                    <a:cubicBezTo>
                      <a:pt x="18647" y="15644"/>
                      <a:pt x="19236" y="14442"/>
                      <a:pt x="19404" y="13991"/>
                    </a:cubicBezTo>
                    <a:cubicBezTo>
                      <a:pt x="19463" y="13831"/>
                      <a:pt x="19705" y="13274"/>
                      <a:pt x="19942" y="12754"/>
                    </a:cubicBezTo>
                    <a:cubicBezTo>
                      <a:pt x="20431" y="11677"/>
                      <a:pt x="21009" y="10012"/>
                      <a:pt x="21360" y="8671"/>
                    </a:cubicBezTo>
                    <a:lnTo>
                      <a:pt x="21600" y="7759"/>
                    </a:lnTo>
                    <a:lnTo>
                      <a:pt x="21600" y="0"/>
                    </a:lnTo>
                    <a:lnTo>
                      <a:pt x="9" y="0"/>
                    </a:lnTo>
                    <a:close/>
                  </a:path>
                </a:pathLst>
              </a:custGeom>
              <a:ln w="12700" cap="flat">
                <a:noFill/>
                <a:miter lim="400000"/>
              </a:ln>
              <a:effectLst/>
            </p:spPr>
          </p:pic>
          <p:sp>
            <p:nvSpPr>
              <p:cNvPr id="479" name="Rectangle"/>
              <p:cNvSpPr/>
              <p:nvPr/>
            </p:nvSpPr>
            <p:spPr>
              <a:xfrm>
                <a:off x="4505149" y="0"/>
                <a:ext cx="2639787" cy="602506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grpSp>
        <p:nvGrpSpPr>
          <p:cNvPr id="486" name="Group"/>
          <p:cNvGrpSpPr/>
          <p:nvPr/>
        </p:nvGrpSpPr>
        <p:grpSpPr>
          <a:xfrm>
            <a:off x="20001280" y="-28498"/>
            <a:ext cx="6940509" cy="6889004"/>
            <a:chOff x="3" y="0"/>
            <a:chExt cx="6940508" cy="6889003"/>
          </a:xfrm>
        </p:grpSpPr>
        <p:grpSp>
          <p:nvGrpSpPr>
            <p:cNvPr id="484" name="Group"/>
            <p:cNvGrpSpPr/>
            <p:nvPr/>
          </p:nvGrpSpPr>
          <p:grpSpPr>
            <a:xfrm>
              <a:off x="3" y="-1"/>
              <a:ext cx="6940509" cy="6889005"/>
              <a:chOff x="3" y="0"/>
              <a:chExt cx="6940508" cy="6889003"/>
            </a:xfrm>
          </p:grpSpPr>
          <p:pic>
            <p:nvPicPr>
              <p:cNvPr id="482" name="PFM.jpeg" descr="PFM.jpeg"/>
              <p:cNvPicPr>
                <a:picLocks noChangeAspect="1"/>
              </p:cNvPicPr>
              <p:nvPr/>
            </p:nvPicPr>
            <p:blipFill>
              <a:blip r:embed="rId12"/>
              <a:srcRect l="6802" t="53819" r="1324" b="15760"/>
              <a:stretch>
                <a:fillRect/>
              </a:stretch>
            </p:blipFill>
            <p:spPr>
              <a:xfrm rot="2533414">
                <a:off x="111761" y="2562714"/>
                <a:ext cx="6006974" cy="2651920"/>
              </a:xfrm>
              <a:custGeom>
                <a:avLst/>
                <a:gdLst/>
                <a:ahLst/>
                <a:cxnLst>
                  <a:cxn ang="0">
                    <a:pos x="wd2" y="hd2"/>
                  </a:cxn>
                  <a:cxn ang="5400000">
                    <a:pos x="wd2" y="hd2"/>
                  </a:cxn>
                  <a:cxn ang="10800000">
                    <a:pos x="wd2" y="hd2"/>
                  </a:cxn>
                  <a:cxn ang="16200000">
                    <a:pos x="wd2" y="hd2"/>
                  </a:cxn>
                </a:cxnLst>
                <a:rect l="0" t="0" r="r" b="b"/>
                <a:pathLst>
                  <a:path w="21569" h="21600" extrusionOk="0">
                    <a:moveTo>
                      <a:pt x="0" y="0"/>
                    </a:moveTo>
                    <a:lnTo>
                      <a:pt x="0" y="7787"/>
                    </a:lnTo>
                    <a:cubicBezTo>
                      <a:pt x="177" y="8946"/>
                      <a:pt x="406" y="10141"/>
                      <a:pt x="660" y="11198"/>
                    </a:cubicBezTo>
                    <a:cubicBezTo>
                      <a:pt x="683" y="11291"/>
                      <a:pt x="705" y="11386"/>
                      <a:pt x="728" y="11479"/>
                    </a:cubicBezTo>
                    <a:cubicBezTo>
                      <a:pt x="757" y="11595"/>
                      <a:pt x="786" y="11710"/>
                      <a:pt x="815" y="11821"/>
                    </a:cubicBezTo>
                    <a:cubicBezTo>
                      <a:pt x="1460" y="14267"/>
                      <a:pt x="3466" y="19274"/>
                      <a:pt x="4302" y="20530"/>
                    </a:cubicBezTo>
                    <a:cubicBezTo>
                      <a:pt x="4515" y="20849"/>
                      <a:pt x="4811" y="21225"/>
                      <a:pt x="5122" y="21600"/>
                    </a:cubicBezTo>
                    <a:lnTo>
                      <a:pt x="15728" y="21600"/>
                    </a:lnTo>
                    <a:cubicBezTo>
                      <a:pt x="17982" y="18956"/>
                      <a:pt x="19230" y="15764"/>
                      <a:pt x="20422" y="9578"/>
                    </a:cubicBezTo>
                    <a:cubicBezTo>
                      <a:pt x="21247" y="5303"/>
                      <a:pt x="21436" y="3519"/>
                      <a:pt x="21434" y="39"/>
                    </a:cubicBezTo>
                    <a:cubicBezTo>
                      <a:pt x="21434" y="26"/>
                      <a:pt x="21433" y="13"/>
                      <a:pt x="21433" y="0"/>
                    </a:cubicBezTo>
                    <a:lnTo>
                      <a:pt x="0" y="0"/>
                    </a:lnTo>
                    <a:close/>
                    <a:moveTo>
                      <a:pt x="21548" y="10503"/>
                    </a:moveTo>
                    <a:cubicBezTo>
                      <a:pt x="21384" y="10510"/>
                      <a:pt x="21196" y="10895"/>
                      <a:pt x="21115" y="11392"/>
                    </a:cubicBezTo>
                    <a:cubicBezTo>
                      <a:pt x="20998" y="12110"/>
                      <a:pt x="21215" y="11976"/>
                      <a:pt x="21443" y="11188"/>
                    </a:cubicBezTo>
                    <a:cubicBezTo>
                      <a:pt x="21552" y="10809"/>
                      <a:pt x="21600" y="10500"/>
                      <a:pt x="21548" y="10503"/>
                    </a:cubicBezTo>
                    <a:close/>
                  </a:path>
                </a:pathLst>
              </a:custGeom>
              <a:ln w="12700" cap="flat">
                <a:noFill/>
                <a:miter lim="400000"/>
              </a:ln>
              <a:effectLst/>
            </p:spPr>
          </p:pic>
          <p:sp>
            <p:nvSpPr>
              <p:cNvPr id="483" name="Rectangle"/>
              <p:cNvSpPr/>
              <p:nvPr/>
            </p:nvSpPr>
            <p:spPr>
              <a:xfrm>
                <a:off x="4306653" y="0"/>
                <a:ext cx="2633859" cy="637735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85" name="PF Maltose"/>
            <p:cNvSpPr txBox="1"/>
            <p:nvPr/>
          </p:nvSpPr>
          <p:spPr>
            <a:xfrm>
              <a:off x="1362667" y="254077"/>
              <a:ext cx="2297800" cy="6404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PF Maltose</a:t>
              </a:r>
            </a:p>
          </p:txBody>
        </p:sp>
      </p:grpSp>
      <p:grpSp>
        <p:nvGrpSpPr>
          <p:cNvPr id="491" name="Group"/>
          <p:cNvGrpSpPr/>
          <p:nvPr/>
        </p:nvGrpSpPr>
        <p:grpSpPr>
          <a:xfrm>
            <a:off x="19768916" y="7175700"/>
            <a:ext cx="7376056" cy="7341100"/>
            <a:chOff x="201670" y="0"/>
            <a:chExt cx="7376055" cy="7341099"/>
          </a:xfrm>
        </p:grpSpPr>
        <p:sp>
          <p:nvSpPr>
            <p:cNvPr id="487" name="EC Maltose"/>
            <p:cNvSpPr txBox="1"/>
            <p:nvPr/>
          </p:nvSpPr>
          <p:spPr>
            <a:xfrm>
              <a:off x="1175598" y="109960"/>
              <a:ext cx="3540001" cy="10083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EC Maltose</a:t>
              </a:r>
            </a:p>
          </p:txBody>
        </p:sp>
        <p:grpSp>
          <p:nvGrpSpPr>
            <p:cNvPr id="490" name="Group"/>
            <p:cNvGrpSpPr/>
            <p:nvPr/>
          </p:nvGrpSpPr>
          <p:grpSpPr>
            <a:xfrm>
              <a:off x="201670" y="-1"/>
              <a:ext cx="7376056" cy="7341101"/>
              <a:chOff x="201670" y="0"/>
              <a:chExt cx="7376055" cy="7341098"/>
            </a:xfrm>
          </p:grpSpPr>
          <p:pic>
            <p:nvPicPr>
              <p:cNvPr id="488" name="ECM.jpeg" descr="ECM.jpeg"/>
              <p:cNvPicPr>
                <a:picLocks noChangeAspect="1"/>
              </p:cNvPicPr>
              <p:nvPr/>
            </p:nvPicPr>
            <p:blipFill>
              <a:blip r:embed="rId13"/>
              <a:srcRect t="49734" r="16" b="7151"/>
              <a:stretch>
                <a:fillRect/>
              </a:stretch>
            </p:blipFill>
            <p:spPr>
              <a:xfrm rot="2366312">
                <a:off x="609003" y="2441851"/>
                <a:ext cx="5923360" cy="3405552"/>
              </a:xfrm>
              <a:custGeom>
                <a:avLst/>
                <a:gdLst/>
                <a:ahLst/>
                <a:cxnLst>
                  <a:cxn ang="0">
                    <a:pos x="wd2" y="hd2"/>
                  </a:cxn>
                  <a:cxn ang="5400000">
                    <a:pos x="wd2" y="hd2"/>
                  </a:cxn>
                  <a:cxn ang="10800000">
                    <a:pos x="wd2" y="hd2"/>
                  </a:cxn>
                  <a:cxn ang="16200000">
                    <a:pos x="wd2" y="hd2"/>
                  </a:cxn>
                </a:cxnLst>
                <a:rect l="0" t="0" r="r" b="b"/>
                <a:pathLst>
                  <a:path w="21600" h="21301" extrusionOk="0">
                    <a:moveTo>
                      <a:pt x="0" y="0"/>
                    </a:moveTo>
                    <a:lnTo>
                      <a:pt x="0" y="132"/>
                    </a:lnTo>
                    <a:lnTo>
                      <a:pt x="0" y="9721"/>
                    </a:lnTo>
                    <a:lnTo>
                      <a:pt x="0" y="11228"/>
                    </a:lnTo>
                    <a:lnTo>
                      <a:pt x="116" y="11384"/>
                    </a:lnTo>
                    <a:cubicBezTo>
                      <a:pt x="179" y="11471"/>
                      <a:pt x="275" y="11694"/>
                      <a:pt x="330" y="11881"/>
                    </a:cubicBezTo>
                    <a:cubicBezTo>
                      <a:pt x="385" y="12067"/>
                      <a:pt x="509" y="12407"/>
                      <a:pt x="603" y="12635"/>
                    </a:cubicBezTo>
                    <a:cubicBezTo>
                      <a:pt x="668" y="12790"/>
                      <a:pt x="709" y="12935"/>
                      <a:pt x="728" y="13042"/>
                    </a:cubicBezTo>
                    <a:cubicBezTo>
                      <a:pt x="850" y="13303"/>
                      <a:pt x="1008" y="13650"/>
                      <a:pt x="1219" y="14110"/>
                    </a:cubicBezTo>
                    <a:cubicBezTo>
                      <a:pt x="1791" y="15363"/>
                      <a:pt x="2305" y="16220"/>
                      <a:pt x="3059" y="17186"/>
                    </a:cubicBezTo>
                    <a:cubicBezTo>
                      <a:pt x="3552" y="17816"/>
                      <a:pt x="4367" y="18693"/>
                      <a:pt x="4842" y="19104"/>
                    </a:cubicBezTo>
                    <a:cubicBezTo>
                      <a:pt x="5134" y="19357"/>
                      <a:pt x="6158" y="20069"/>
                      <a:pt x="6527" y="20276"/>
                    </a:cubicBezTo>
                    <a:cubicBezTo>
                      <a:pt x="8534" y="21400"/>
                      <a:pt x="10701" y="21600"/>
                      <a:pt x="12999" y="20874"/>
                    </a:cubicBezTo>
                    <a:cubicBezTo>
                      <a:pt x="13799" y="20622"/>
                      <a:pt x="13987" y="20537"/>
                      <a:pt x="14718" y="20117"/>
                    </a:cubicBezTo>
                    <a:cubicBezTo>
                      <a:pt x="14841" y="20047"/>
                      <a:pt x="14957" y="19986"/>
                      <a:pt x="15066" y="19929"/>
                    </a:cubicBezTo>
                    <a:cubicBezTo>
                      <a:pt x="15071" y="19909"/>
                      <a:pt x="15082" y="19889"/>
                      <a:pt x="15100" y="19869"/>
                    </a:cubicBezTo>
                    <a:cubicBezTo>
                      <a:pt x="15129" y="19839"/>
                      <a:pt x="15353" y="19695"/>
                      <a:pt x="15598" y="19549"/>
                    </a:cubicBezTo>
                    <a:lnTo>
                      <a:pt x="15659" y="19514"/>
                    </a:lnTo>
                    <a:cubicBezTo>
                      <a:pt x="15708" y="19425"/>
                      <a:pt x="15862" y="19260"/>
                      <a:pt x="16074" y="19077"/>
                    </a:cubicBezTo>
                    <a:cubicBezTo>
                      <a:pt x="16625" y="18603"/>
                      <a:pt x="17110" y="18077"/>
                      <a:pt x="17639" y="17384"/>
                    </a:cubicBezTo>
                    <a:cubicBezTo>
                      <a:pt x="17851" y="17106"/>
                      <a:pt x="18121" y="16758"/>
                      <a:pt x="18240" y="16612"/>
                    </a:cubicBezTo>
                    <a:cubicBezTo>
                      <a:pt x="18758" y="15972"/>
                      <a:pt x="19699" y="14213"/>
                      <a:pt x="20319" y="12720"/>
                    </a:cubicBezTo>
                    <a:cubicBezTo>
                      <a:pt x="20534" y="12202"/>
                      <a:pt x="20626" y="11989"/>
                      <a:pt x="20694" y="11918"/>
                    </a:cubicBezTo>
                    <a:cubicBezTo>
                      <a:pt x="20763" y="11769"/>
                      <a:pt x="20820" y="11674"/>
                      <a:pt x="20837" y="11692"/>
                    </a:cubicBezTo>
                    <a:cubicBezTo>
                      <a:pt x="20865" y="11721"/>
                      <a:pt x="20887" y="11662"/>
                      <a:pt x="20887" y="11558"/>
                    </a:cubicBezTo>
                    <a:cubicBezTo>
                      <a:pt x="20887" y="11454"/>
                      <a:pt x="21048" y="10815"/>
                      <a:pt x="21245" y="10141"/>
                    </a:cubicBezTo>
                    <a:lnTo>
                      <a:pt x="21593" y="8954"/>
                    </a:lnTo>
                    <a:cubicBezTo>
                      <a:pt x="21596" y="7717"/>
                      <a:pt x="21598" y="6253"/>
                      <a:pt x="21600" y="4481"/>
                    </a:cubicBezTo>
                    <a:cubicBezTo>
                      <a:pt x="21597" y="2661"/>
                      <a:pt x="21593" y="1333"/>
                      <a:pt x="21588" y="0"/>
                    </a:cubicBezTo>
                    <a:lnTo>
                      <a:pt x="0" y="0"/>
                    </a:lnTo>
                    <a:close/>
                  </a:path>
                </a:pathLst>
              </a:custGeom>
              <a:ln w="12700" cap="flat">
                <a:noFill/>
                <a:miter lim="400000"/>
              </a:ln>
              <a:effectLst/>
            </p:spPr>
          </p:pic>
          <p:sp>
            <p:nvSpPr>
              <p:cNvPr id="489" name="Rectangle"/>
              <p:cNvSpPr/>
              <p:nvPr/>
            </p:nvSpPr>
            <p:spPr>
              <a:xfrm>
                <a:off x="4642128" y="0"/>
                <a:ext cx="2935598" cy="628166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sp>
        <p:nvSpPr>
          <p:cNvPr id="492" name="Co = Coculture"/>
          <p:cNvSpPr txBox="1"/>
          <p:nvPr/>
        </p:nvSpPr>
        <p:spPr>
          <a:xfrm>
            <a:off x="4725288" y="6627317"/>
            <a:ext cx="218267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Co = Coculture</a:t>
            </a:r>
          </a:p>
        </p:txBody>
      </p:sp>
      <p:sp>
        <p:nvSpPr>
          <p:cNvPr id="493" name="Line"/>
          <p:cNvSpPr/>
          <p:nvPr/>
        </p:nvSpPr>
        <p:spPr>
          <a:xfrm flipV="1">
            <a:off x="12384934" y="240109"/>
            <a:ext cx="1" cy="13235782"/>
          </a:xfrm>
          <a:prstGeom prst="line">
            <a:avLst/>
          </a:prstGeom>
          <a:ln w="50800">
            <a:solidFill>
              <a:srgbClr val="000000"/>
            </a:solidFill>
            <a:miter lim="400000"/>
          </a:ln>
        </p:spPr>
        <p:txBody>
          <a:bodyPr lIns="50800" tIns="50800" rIns="50800" bIns="50800" anchor="ctr"/>
          <a:lstStyle/>
          <a:p>
            <a:endParaRPr/>
          </a:p>
        </p:txBody>
      </p:sp>
      <p:sp>
        <p:nvSpPr>
          <p:cNvPr id="494" name="Monocultures"/>
          <p:cNvSpPr txBox="1"/>
          <p:nvPr/>
        </p:nvSpPr>
        <p:spPr>
          <a:xfrm>
            <a:off x="17464373" y="6627317"/>
            <a:ext cx="197754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Monocultures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Co 4HB 30"/>
          <p:cNvSpPr txBox="1"/>
          <p:nvPr/>
        </p:nvSpPr>
        <p:spPr>
          <a:xfrm>
            <a:off x="2305005" y="6890692"/>
            <a:ext cx="2221695" cy="4080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Co 4HB 30</a:t>
            </a:r>
          </a:p>
        </p:txBody>
      </p:sp>
      <p:sp>
        <p:nvSpPr>
          <p:cNvPr id="497" name="Co 4HB 37"/>
          <p:cNvSpPr txBox="1"/>
          <p:nvPr/>
        </p:nvSpPr>
        <p:spPr>
          <a:xfrm>
            <a:off x="1900922" y="664406"/>
            <a:ext cx="2221695" cy="4080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Co 4HB 37</a:t>
            </a:r>
          </a:p>
        </p:txBody>
      </p:sp>
      <p:sp>
        <p:nvSpPr>
          <p:cNvPr id="498" name="Co Acetate 30"/>
          <p:cNvSpPr txBox="1"/>
          <p:nvPr/>
        </p:nvSpPr>
        <p:spPr>
          <a:xfrm>
            <a:off x="5624788" y="6830342"/>
            <a:ext cx="2221695" cy="408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Co Acetate 30</a:t>
            </a:r>
          </a:p>
        </p:txBody>
      </p:sp>
      <p:sp>
        <p:nvSpPr>
          <p:cNvPr id="499" name="Co Acetate 37"/>
          <p:cNvSpPr txBox="1"/>
          <p:nvPr/>
        </p:nvSpPr>
        <p:spPr>
          <a:xfrm>
            <a:off x="5298276" y="661589"/>
            <a:ext cx="2221695" cy="4080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Co Acetate 37</a:t>
            </a:r>
          </a:p>
        </p:txBody>
      </p:sp>
      <p:sp>
        <p:nvSpPr>
          <p:cNvPr id="500" name="Co Maltose 30"/>
          <p:cNvSpPr txBox="1"/>
          <p:nvPr/>
        </p:nvSpPr>
        <p:spPr>
          <a:xfrm>
            <a:off x="9017260" y="6844254"/>
            <a:ext cx="2177292" cy="477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Co Maltose 30</a:t>
            </a:r>
          </a:p>
        </p:txBody>
      </p:sp>
      <p:sp>
        <p:nvSpPr>
          <p:cNvPr id="501" name="Co Maltose 37"/>
          <p:cNvSpPr txBox="1"/>
          <p:nvPr/>
        </p:nvSpPr>
        <p:spPr>
          <a:xfrm>
            <a:off x="8965878" y="732170"/>
            <a:ext cx="210159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Co Maltose 37</a:t>
            </a:r>
          </a:p>
        </p:txBody>
      </p:sp>
      <p:sp>
        <p:nvSpPr>
          <p:cNvPr id="502" name="EC 4HB"/>
          <p:cNvSpPr txBox="1"/>
          <p:nvPr/>
        </p:nvSpPr>
        <p:spPr>
          <a:xfrm>
            <a:off x="13808527" y="6771088"/>
            <a:ext cx="1259674" cy="5397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EC 4HB</a:t>
            </a:r>
          </a:p>
        </p:txBody>
      </p:sp>
      <p:sp>
        <p:nvSpPr>
          <p:cNvPr id="503" name="EC Acetate"/>
          <p:cNvSpPr txBox="1"/>
          <p:nvPr/>
        </p:nvSpPr>
        <p:spPr>
          <a:xfrm>
            <a:off x="16342272" y="6564371"/>
            <a:ext cx="2641769" cy="7525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EC Acetate</a:t>
            </a:r>
          </a:p>
        </p:txBody>
      </p:sp>
      <p:sp>
        <p:nvSpPr>
          <p:cNvPr id="504" name="PF 4HB"/>
          <p:cNvSpPr txBox="1"/>
          <p:nvPr/>
        </p:nvSpPr>
        <p:spPr>
          <a:xfrm>
            <a:off x="13540413" y="841112"/>
            <a:ext cx="1259674" cy="5397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PF 4HB</a:t>
            </a:r>
          </a:p>
        </p:txBody>
      </p:sp>
      <p:sp>
        <p:nvSpPr>
          <p:cNvPr id="505" name="PF Acetate"/>
          <p:cNvSpPr txBox="1"/>
          <p:nvPr/>
        </p:nvSpPr>
        <p:spPr>
          <a:xfrm>
            <a:off x="16245051" y="865427"/>
            <a:ext cx="1827300" cy="4248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PF Acetate</a:t>
            </a:r>
          </a:p>
        </p:txBody>
      </p:sp>
      <p:sp>
        <p:nvSpPr>
          <p:cNvPr id="506" name="PF Maltose"/>
          <p:cNvSpPr txBox="1"/>
          <p:nvPr/>
        </p:nvSpPr>
        <p:spPr>
          <a:xfrm>
            <a:off x="19754408" y="894216"/>
            <a:ext cx="165536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PF Maltose</a:t>
            </a:r>
          </a:p>
        </p:txBody>
      </p:sp>
      <p:sp>
        <p:nvSpPr>
          <p:cNvPr id="507" name="EC Maltose"/>
          <p:cNvSpPr txBox="1"/>
          <p:nvPr/>
        </p:nvSpPr>
        <p:spPr>
          <a:xfrm>
            <a:off x="19823577" y="6757793"/>
            <a:ext cx="2550270" cy="7264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EC Maltose</a:t>
            </a:r>
          </a:p>
        </p:txBody>
      </p:sp>
      <p:grpSp>
        <p:nvGrpSpPr>
          <p:cNvPr id="510" name="Group"/>
          <p:cNvGrpSpPr/>
          <p:nvPr/>
        </p:nvGrpSpPr>
        <p:grpSpPr>
          <a:xfrm>
            <a:off x="1338846" y="2636048"/>
            <a:ext cx="3113466" cy="3230226"/>
            <a:chOff x="83310" y="0"/>
            <a:chExt cx="3113464" cy="3230225"/>
          </a:xfrm>
        </p:grpSpPr>
        <p:pic>
          <p:nvPicPr>
            <p:cNvPr id="508" name="Co4HB37.jpeg" descr="Co4HB37.jpeg"/>
            <p:cNvPicPr>
              <a:picLocks noChangeAspect="1"/>
            </p:cNvPicPr>
            <p:nvPr/>
          </p:nvPicPr>
          <p:blipFill>
            <a:blip r:embed="rId2"/>
            <a:srcRect l="47" t="52783" r="41098" b="2543"/>
            <a:stretch>
              <a:fillRect/>
            </a:stretch>
          </p:blipFill>
          <p:spPr>
            <a:xfrm rot="400532">
              <a:off x="234783" y="285436"/>
              <a:ext cx="2732485" cy="2765426"/>
            </a:xfrm>
            <a:custGeom>
              <a:avLst/>
              <a:gdLst/>
              <a:ahLst/>
              <a:cxnLst>
                <a:cxn ang="0">
                  <a:pos x="wd2" y="hd2"/>
                </a:cxn>
                <a:cxn ang="5400000">
                  <a:pos x="wd2" y="hd2"/>
                </a:cxn>
                <a:cxn ang="10800000">
                  <a:pos x="wd2" y="hd2"/>
                </a:cxn>
                <a:cxn ang="16200000">
                  <a:pos x="wd2" y="hd2"/>
                </a:cxn>
              </a:cxnLst>
              <a:rect l="0" t="0" r="r" b="b"/>
              <a:pathLst>
                <a:path w="21600" h="21600" extrusionOk="0">
                  <a:moveTo>
                    <a:pt x="9" y="0"/>
                  </a:moveTo>
                  <a:cubicBezTo>
                    <a:pt x="8" y="1324"/>
                    <a:pt x="5" y="2346"/>
                    <a:pt x="3" y="3968"/>
                  </a:cubicBezTo>
                  <a:lnTo>
                    <a:pt x="0" y="7303"/>
                  </a:lnTo>
                  <a:cubicBezTo>
                    <a:pt x="19" y="10320"/>
                    <a:pt x="58" y="10642"/>
                    <a:pt x="144" y="10766"/>
                  </a:cubicBezTo>
                  <a:cubicBezTo>
                    <a:pt x="234" y="10894"/>
                    <a:pt x="514" y="11347"/>
                    <a:pt x="765" y="11773"/>
                  </a:cubicBezTo>
                  <a:cubicBezTo>
                    <a:pt x="1428" y="12895"/>
                    <a:pt x="1894" y="13517"/>
                    <a:pt x="2943" y="14693"/>
                  </a:cubicBezTo>
                  <a:cubicBezTo>
                    <a:pt x="3937" y="15808"/>
                    <a:pt x="4897" y="16730"/>
                    <a:pt x="5346" y="16997"/>
                  </a:cubicBezTo>
                  <a:cubicBezTo>
                    <a:pt x="5497" y="17087"/>
                    <a:pt x="5642" y="17216"/>
                    <a:pt x="5669" y="17285"/>
                  </a:cubicBezTo>
                  <a:cubicBezTo>
                    <a:pt x="5696" y="17354"/>
                    <a:pt x="5773" y="17409"/>
                    <a:pt x="5838" y="17409"/>
                  </a:cubicBezTo>
                  <a:cubicBezTo>
                    <a:pt x="5904" y="17409"/>
                    <a:pt x="6022" y="17482"/>
                    <a:pt x="6102" y="17570"/>
                  </a:cubicBezTo>
                  <a:cubicBezTo>
                    <a:pt x="6214" y="17692"/>
                    <a:pt x="6223" y="17736"/>
                    <a:pt x="6149" y="17806"/>
                  </a:cubicBezTo>
                  <a:cubicBezTo>
                    <a:pt x="7026" y="18523"/>
                    <a:pt x="7393" y="18785"/>
                    <a:pt x="7495" y="18785"/>
                  </a:cubicBezTo>
                  <a:cubicBezTo>
                    <a:pt x="7561" y="18785"/>
                    <a:pt x="7668" y="18862"/>
                    <a:pt x="7733" y="18956"/>
                  </a:cubicBezTo>
                  <a:cubicBezTo>
                    <a:pt x="7869" y="19149"/>
                    <a:pt x="9064" y="19819"/>
                    <a:pt x="9277" y="19821"/>
                  </a:cubicBezTo>
                  <a:cubicBezTo>
                    <a:pt x="9354" y="19821"/>
                    <a:pt x="9772" y="19977"/>
                    <a:pt x="10202" y="20168"/>
                  </a:cubicBezTo>
                  <a:cubicBezTo>
                    <a:pt x="11265" y="20638"/>
                    <a:pt x="12958" y="21195"/>
                    <a:pt x="13594" y="21284"/>
                  </a:cubicBezTo>
                  <a:cubicBezTo>
                    <a:pt x="13881" y="21324"/>
                    <a:pt x="14348" y="21400"/>
                    <a:pt x="14635" y="21454"/>
                  </a:cubicBezTo>
                  <a:cubicBezTo>
                    <a:pt x="14746" y="21475"/>
                    <a:pt x="14900" y="21500"/>
                    <a:pt x="15049" y="21523"/>
                  </a:cubicBezTo>
                  <a:cubicBezTo>
                    <a:pt x="15252" y="21536"/>
                    <a:pt x="16684" y="21565"/>
                    <a:pt x="18281" y="21588"/>
                  </a:cubicBezTo>
                  <a:cubicBezTo>
                    <a:pt x="18687" y="21593"/>
                    <a:pt x="18963" y="21597"/>
                    <a:pt x="19269" y="21600"/>
                  </a:cubicBezTo>
                  <a:cubicBezTo>
                    <a:pt x="19423" y="21573"/>
                    <a:pt x="19685" y="21555"/>
                    <a:pt x="20116" y="21535"/>
                  </a:cubicBezTo>
                  <a:cubicBezTo>
                    <a:pt x="20651" y="21510"/>
                    <a:pt x="21075" y="21460"/>
                    <a:pt x="21600" y="21355"/>
                  </a:cubicBezTo>
                  <a:lnTo>
                    <a:pt x="21600" y="0"/>
                  </a:lnTo>
                  <a:lnTo>
                    <a:pt x="9" y="0"/>
                  </a:lnTo>
                  <a:close/>
                </a:path>
              </a:pathLst>
            </a:custGeom>
            <a:ln w="12700" cap="flat">
              <a:noFill/>
              <a:miter lim="400000"/>
            </a:ln>
            <a:effectLst/>
          </p:spPr>
        </p:pic>
        <p:sp>
          <p:nvSpPr>
            <p:cNvPr id="509" name="Shape"/>
            <p:cNvSpPr/>
            <p:nvPr/>
          </p:nvSpPr>
          <p:spPr>
            <a:xfrm>
              <a:off x="276610" y="0"/>
              <a:ext cx="2920165" cy="3230226"/>
            </a:xfrm>
            <a:custGeom>
              <a:avLst/>
              <a:gdLst/>
              <a:ahLst/>
              <a:cxnLst>
                <a:cxn ang="0">
                  <a:pos x="wd2" y="hd2"/>
                </a:cxn>
                <a:cxn ang="5400000">
                  <a:pos x="wd2" y="hd2"/>
                </a:cxn>
                <a:cxn ang="10800000">
                  <a:pos x="wd2" y="hd2"/>
                </a:cxn>
                <a:cxn ang="16200000">
                  <a:pos x="wd2" y="hd2"/>
                </a:cxn>
              </a:cxnLst>
              <a:rect l="0" t="0" r="r" b="b"/>
              <a:pathLst>
                <a:path w="21600" h="21600" extrusionOk="0">
                  <a:moveTo>
                    <a:pt x="0" y="1789"/>
                  </a:moveTo>
                  <a:lnTo>
                    <a:pt x="18674" y="2581"/>
                  </a:lnTo>
                  <a:lnTo>
                    <a:pt x="18513" y="21600"/>
                  </a:lnTo>
                  <a:lnTo>
                    <a:pt x="20807" y="21500"/>
                  </a:lnTo>
                  <a:lnTo>
                    <a:pt x="21600" y="1661"/>
                  </a:lnTo>
                  <a:lnTo>
                    <a:pt x="1227" y="0"/>
                  </a:lnTo>
                  <a:lnTo>
                    <a:pt x="0" y="1789"/>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grpSp>
        <p:nvGrpSpPr>
          <p:cNvPr id="513" name="Group"/>
          <p:cNvGrpSpPr/>
          <p:nvPr/>
        </p:nvGrpSpPr>
        <p:grpSpPr>
          <a:xfrm>
            <a:off x="4726353" y="2732263"/>
            <a:ext cx="3253371" cy="3220033"/>
            <a:chOff x="60055" y="0"/>
            <a:chExt cx="3253370" cy="3220032"/>
          </a:xfrm>
        </p:grpSpPr>
        <p:pic>
          <p:nvPicPr>
            <p:cNvPr id="511" name="CoACE37.jpeg" descr="CoACE37.jpeg"/>
            <p:cNvPicPr>
              <a:picLocks noChangeAspect="1"/>
            </p:cNvPicPr>
            <p:nvPr/>
          </p:nvPicPr>
          <p:blipFill>
            <a:blip r:embed="rId3"/>
            <a:srcRect l="36" t="51196" r="37926" b="4379"/>
            <a:stretch>
              <a:fillRect/>
            </a:stretch>
          </p:blipFill>
          <p:spPr>
            <a:xfrm rot="513333">
              <a:off x="242814" y="272276"/>
              <a:ext cx="2792017" cy="2665811"/>
            </a:xfrm>
            <a:custGeom>
              <a:avLst/>
              <a:gdLst/>
              <a:ahLst/>
              <a:cxnLst>
                <a:cxn ang="0">
                  <a:pos x="wd2" y="hd2"/>
                </a:cxn>
                <a:cxn ang="5400000">
                  <a:pos x="wd2" y="hd2"/>
                </a:cxn>
                <a:cxn ang="10800000">
                  <a:pos x="wd2" y="hd2"/>
                </a:cxn>
                <a:cxn ang="16200000">
                  <a:pos x="wd2" y="hd2"/>
                </a:cxn>
              </a:cxnLst>
              <a:rect l="0" t="0" r="r" b="b"/>
              <a:pathLst>
                <a:path w="21600" h="21600" extrusionOk="0">
                  <a:moveTo>
                    <a:pt x="18" y="0"/>
                  </a:moveTo>
                  <a:cubicBezTo>
                    <a:pt x="13" y="852"/>
                    <a:pt x="4" y="757"/>
                    <a:pt x="0" y="1872"/>
                  </a:cubicBezTo>
                  <a:cubicBezTo>
                    <a:pt x="12" y="6334"/>
                    <a:pt x="32" y="9388"/>
                    <a:pt x="55" y="9416"/>
                  </a:cubicBezTo>
                  <a:cubicBezTo>
                    <a:pt x="93" y="9461"/>
                    <a:pt x="174" y="9635"/>
                    <a:pt x="233" y="9802"/>
                  </a:cubicBezTo>
                  <a:cubicBezTo>
                    <a:pt x="579" y="10768"/>
                    <a:pt x="1654" y="12786"/>
                    <a:pt x="1894" y="12921"/>
                  </a:cubicBezTo>
                  <a:cubicBezTo>
                    <a:pt x="1979" y="12968"/>
                    <a:pt x="2044" y="13034"/>
                    <a:pt x="2039" y="13069"/>
                  </a:cubicBezTo>
                  <a:cubicBezTo>
                    <a:pt x="2013" y="13247"/>
                    <a:pt x="2063" y="13337"/>
                    <a:pt x="2162" y="13297"/>
                  </a:cubicBezTo>
                  <a:cubicBezTo>
                    <a:pt x="2230" y="13270"/>
                    <a:pt x="2504" y="13557"/>
                    <a:pt x="2874" y="14043"/>
                  </a:cubicBezTo>
                  <a:cubicBezTo>
                    <a:pt x="3525" y="14899"/>
                    <a:pt x="4514" y="15965"/>
                    <a:pt x="4873" y="16198"/>
                  </a:cubicBezTo>
                  <a:cubicBezTo>
                    <a:pt x="4996" y="16278"/>
                    <a:pt x="5251" y="16528"/>
                    <a:pt x="5441" y="16754"/>
                  </a:cubicBezTo>
                  <a:cubicBezTo>
                    <a:pt x="5630" y="16979"/>
                    <a:pt x="5832" y="17143"/>
                    <a:pt x="5889" y="17121"/>
                  </a:cubicBezTo>
                  <a:cubicBezTo>
                    <a:pt x="6003" y="17075"/>
                    <a:pt x="6340" y="17294"/>
                    <a:pt x="6340" y="17413"/>
                  </a:cubicBezTo>
                  <a:cubicBezTo>
                    <a:pt x="6340" y="17504"/>
                    <a:pt x="6824" y="18018"/>
                    <a:pt x="6908" y="18018"/>
                  </a:cubicBezTo>
                  <a:cubicBezTo>
                    <a:pt x="6941" y="18018"/>
                    <a:pt x="7113" y="18177"/>
                    <a:pt x="7292" y="18371"/>
                  </a:cubicBezTo>
                  <a:cubicBezTo>
                    <a:pt x="8051" y="19195"/>
                    <a:pt x="8210" y="19320"/>
                    <a:pt x="9008" y="19735"/>
                  </a:cubicBezTo>
                  <a:cubicBezTo>
                    <a:pt x="10317" y="20415"/>
                    <a:pt x="11116" y="20793"/>
                    <a:pt x="11787" y="21050"/>
                  </a:cubicBezTo>
                  <a:cubicBezTo>
                    <a:pt x="12246" y="21226"/>
                    <a:pt x="12958" y="21421"/>
                    <a:pt x="13731" y="21600"/>
                  </a:cubicBezTo>
                  <a:lnTo>
                    <a:pt x="21600" y="21600"/>
                  </a:lnTo>
                  <a:lnTo>
                    <a:pt x="21600" y="0"/>
                  </a:lnTo>
                  <a:lnTo>
                    <a:pt x="18" y="0"/>
                  </a:lnTo>
                  <a:close/>
                </a:path>
              </a:pathLst>
            </a:custGeom>
            <a:ln w="12700" cap="flat">
              <a:noFill/>
              <a:miter lim="400000"/>
            </a:ln>
            <a:effectLst/>
          </p:spPr>
        </p:pic>
        <p:sp>
          <p:nvSpPr>
            <p:cNvPr id="512" name="Shape"/>
            <p:cNvSpPr/>
            <p:nvPr/>
          </p:nvSpPr>
          <p:spPr>
            <a:xfrm>
              <a:off x="360920" y="0"/>
              <a:ext cx="2952507" cy="3220033"/>
            </a:xfrm>
            <a:custGeom>
              <a:avLst/>
              <a:gdLst/>
              <a:ahLst/>
              <a:cxnLst>
                <a:cxn ang="0">
                  <a:pos x="wd2" y="hd2"/>
                </a:cxn>
                <a:cxn ang="5400000">
                  <a:pos x="wd2" y="hd2"/>
                </a:cxn>
                <a:cxn ang="10800000">
                  <a:pos x="wd2" y="hd2"/>
                </a:cxn>
                <a:cxn ang="16200000">
                  <a:pos x="wd2" y="hd2"/>
                </a:cxn>
              </a:cxnLst>
              <a:rect l="0" t="0" r="r" b="b"/>
              <a:pathLst>
                <a:path w="21600" h="21600" extrusionOk="0">
                  <a:moveTo>
                    <a:pt x="0" y="2277"/>
                  </a:moveTo>
                  <a:lnTo>
                    <a:pt x="18249" y="2744"/>
                  </a:lnTo>
                  <a:lnTo>
                    <a:pt x="17940" y="21600"/>
                  </a:lnTo>
                  <a:lnTo>
                    <a:pt x="21476" y="21600"/>
                  </a:lnTo>
                  <a:lnTo>
                    <a:pt x="21600" y="1152"/>
                  </a:lnTo>
                  <a:lnTo>
                    <a:pt x="132" y="0"/>
                  </a:lnTo>
                  <a:lnTo>
                    <a:pt x="0" y="2277"/>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grpSp>
        <p:nvGrpSpPr>
          <p:cNvPr id="516" name="Group"/>
          <p:cNvGrpSpPr/>
          <p:nvPr/>
        </p:nvGrpSpPr>
        <p:grpSpPr>
          <a:xfrm>
            <a:off x="8149611" y="2579809"/>
            <a:ext cx="3596185" cy="3256688"/>
            <a:chOff x="266" y="0"/>
            <a:chExt cx="3596184" cy="3256687"/>
          </a:xfrm>
        </p:grpSpPr>
        <p:pic>
          <p:nvPicPr>
            <p:cNvPr id="514" name="CoM37.jpeg" descr="CoM37.jpeg"/>
            <p:cNvPicPr>
              <a:picLocks noChangeAspect="1"/>
            </p:cNvPicPr>
            <p:nvPr/>
          </p:nvPicPr>
          <p:blipFill>
            <a:blip r:embed="rId4"/>
            <a:srcRect l="2459" t="41752" r="31182" b="15822"/>
            <a:stretch>
              <a:fillRect/>
            </a:stretch>
          </p:blipFill>
          <p:spPr>
            <a:xfrm rot="711504">
              <a:off x="232272" y="387651"/>
              <a:ext cx="3016381" cy="2571305"/>
            </a:xfrm>
            <a:custGeom>
              <a:avLst/>
              <a:gdLst/>
              <a:ahLst/>
              <a:cxnLst>
                <a:cxn ang="0">
                  <a:pos x="wd2" y="hd2"/>
                </a:cxn>
                <a:cxn ang="5400000">
                  <a:pos x="wd2" y="hd2"/>
                </a:cxn>
                <a:cxn ang="10800000">
                  <a:pos x="wd2" y="hd2"/>
                </a:cxn>
                <a:cxn ang="16200000">
                  <a:pos x="wd2" y="hd2"/>
                </a:cxn>
              </a:cxnLst>
              <a:rect l="0" t="0" r="r" b="b"/>
              <a:pathLst>
                <a:path w="21581" h="21476" extrusionOk="0">
                  <a:moveTo>
                    <a:pt x="97" y="0"/>
                  </a:moveTo>
                  <a:cubicBezTo>
                    <a:pt x="18" y="847"/>
                    <a:pt x="-19" y="1711"/>
                    <a:pt x="9" y="2619"/>
                  </a:cubicBezTo>
                  <a:cubicBezTo>
                    <a:pt x="48" y="3866"/>
                    <a:pt x="131" y="4555"/>
                    <a:pt x="356" y="5526"/>
                  </a:cubicBezTo>
                  <a:cubicBezTo>
                    <a:pt x="442" y="5897"/>
                    <a:pt x="543" y="6389"/>
                    <a:pt x="583" y="6616"/>
                  </a:cubicBezTo>
                  <a:cubicBezTo>
                    <a:pt x="587" y="6639"/>
                    <a:pt x="597" y="6677"/>
                    <a:pt x="603" y="6706"/>
                  </a:cubicBezTo>
                  <a:cubicBezTo>
                    <a:pt x="658" y="6855"/>
                    <a:pt x="723" y="7067"/>
                    <a:pt x="816" y="7379"/>
                  </a:cubicBezTo>
                  <a:cubicBezTo>
                    <a:pt x="1217" y="8735"/>
                    <a:pt x="1454" y="9363"/>
                    <a:pt x="1872" y="10183"/>
                  </a:cubicBezTo>
                  <a:cubicBezTo>
                    <a:pt x="2069" y="10569"/>
                    <a:pt x="2228" y="10952"/>
                    <a:pt x="2224" y="11035"/>
                  </a:cubicBezTo>
                  <a:cubicBezTo>
                    <a:pt x="2220" y="11118"/>
                    <a:pt x="2275" y="11211"/>
                    <a:pt x="2346" y="11244"/>
                  </a:cubicBezTo>
                  <a:cubicBezTo>
                    <a:pt x="2465" y="11298"/>
                    <a:pt x="2463" y="11313"/>
                    <a:pt x="2332" y="11426"/>
                  </a:cubicBezTo>
                  <a:cubicBezTo>
                    <a:pt x="2193" y="11546"/>
                    <a:pt x="2194" y="11558"/>
                    <a:pt x="2352" y="11817"/>
                  </a:cubicBezTo>
                  <a:cubicBezTo>
                    <a:pt x="2441" y="11964"/>
                    <a:pt x="2514" y="12135"/>
                    <a:pt x="2514" y="12195"/>
                  </a:cubicBezTo>
                  <a:cubicBezTo>
                    <a:pt x="2514" y="12307"/>
                    <a:pt x="3270" y="13622"/>
                    <a:pt x="3522" y="13949"/>
                  </a:cubicBezTo>
                  <a:cubicBezTo>
                    <a:pt x="3571" y="14012"/>
                    <a:pt x="3608" y="14102"/>
                    <a:pt x="3627" y="14184"/>
                  </a:cubicBezTo>
                  <a:cubicBezTo>
                    <a:pt x="3653" y="14221"/>
                    <a:pt x="3671" y="14241"/>
                    <a:pt x="3701" y="14283"/>
                  </a:cubicBezTo>
                  <a:cubicBezTo>
                    <a:pt x="4019" y="14728"/>
                    <a:pt x="4162" y="14963"/>
                    <a:pt x="4149" y="15082"/>
                  </a:cubicBezTo>
                  <a:cubicBezTo>
                    <a:pt x="4295" y="15194"/>
                    <a:pt x="4600" y="15504"/>
                    <a:pt x="4902" y="15848"/>
                  </a:cubicBezTo>
                  <a:cubicBezTo>
                    <a:pt x="5691" y="16747"/>
                    <a:pt x="6991" y="17978"/>
                    <a:pt x="7679" y="18480"/>
                  </a:cubicBezTo>
                  <a:cubicBezTo>
                    <a:pt x="9071" y="19496"/>
                    <a:pt x="11186" y="20549"/>
                    <a:pt x="12688" y="20973"/>
                  </a:cubicBezTo>
                  <a:cubicBezTo>
                    <a:pt x="14400" y="21455"/>
                    <a:pt x="16560" y="21600"/>
                    <a:pt x="18307" y="21367"/>
                  </a:cubicBezTo>
                  <a:cubicBezTo>
                    <a:pt x="18328" y="21362"/>
                    <a:pt x="18361" y="21359"/>
                    <a:pt x="18384" y="21354"/>
                  </a:cubicBezTo>
                  <a:cubicBezTo>
                    <a:pt x="18487" y="21311"/>
                    <a:pt x="18644" y="21276"/>
                    <a:pt x="18892" y="21234"/>
                  </a:cubicBezTo>
                  <a:cubicBezTo>
                    <a:pt x="19712" y="21098"/>
                    <a:pt x="20537" y="20836"/>
                    <a:pt x="21581" y="20393"/>
                  </a:cubicBezTo>
                  <a:lnTo>
                    <a:pt x="21581" y="0"/>
                  </a:lnTo>
                  <a:lnTo>
                    <a:pt x="97" y="0"/>
                  </a:lnTo>
                  <a:close/>
                </a:path>
              </a:pathLst>
            </a:custGeom>
            <a:ln w="12700" cap="flat">
              <a:noFill/>
              <a:miter lim="400000"/>
            </a:ln>
            <a:effectLst/>
          </p:spPr>
        </p:pic>
        <p:sp>
          <p:nvSpPr>
            <p:cNvPr id="515" name="Shape"/>
            <p:cNvSpPr/>
            <p:nvPr/>
          </p:nvSpPr>
          <p:spPr>
            <a:xfrm>
              <a:off x="401410" y="0"/>
              <a:ext cx="3195042" cy="3256688"/>
            </a:xfrm>
            <a:custGeom>
              <a:avLst/>
              <a:gdLst/>
              <a:ahLst/>
              <a:cxnLst>
                <a:cxn ang="0">
                  <a:pos x="wd2" y="hd2"/>
                </a:cxn>
                <a:cxn ang="5400000">
                  <a:pos x="wd2" y="hd2"/>
                </a:cxn>
                <a:cxn ang="10800000">
                  <a:pos x="wd2" y="hd2"/>
                </a:cxn>
                <a:cxn ang="16200000">
                  <a:pos x="wd2" y="hd2"/>
                </a:cxn>
              </a:cxnLst>
              <a:rect l="0" t="0" r="r" b="b"/>
              <a:pathLst>
                <a:path w="21600" h="21600" extrusionOk="0">
                  <a:moveTo>
                    <a:pt x="0" y="2547"/>
                  </a:moveTo>
                  <a:lnTo>
                    <a:pt x="17059" y="3737"/>
                  </a:lnTo>
                  <a:lnTo>
                    <a:pt x="17461" y="21600"/>
                  </a:lnTo>
                  <a:lnTo>
                    <a:pt x="21600" y="4360"/>
                  </a:lnTo>
                  <a:lnTo>
                    <a:pt x="476" y="0"/>
                  </a:lnTo>
                  <a:lnTo>
                    <a:pt x="0" y="2547"/>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grpSp>
        <p:nvGrpSpPr>
          <p:cNvPr id="519" name="Group"/>
          <p:cNvGrpSpPr/>
          <p:nvPr/>
        </p:nvGrpSpPr>
        <p:grpSpPr>
          <a:xfrm>
            <a:off x="11369394" y="1744775"/>
            <a:ext cx="4564086" cy="4490362"/>
            <a:chOff x="59738" y="0"/>
            <a:chExt cx="4564085" cy="4490361"/>
          </a:xfrm>
        </p:grpSpPr>
        <p:pic>
          <p:nvPicPr>
            <p:cNvPr id="517" name="IMG_1265.jpeg" descr="IMG_1265.jpeg"/>
            <p:cNvPicPr>
              <a:picLocks noChangeAspect="1"/>
            </p:cNvPicPr>
            <p:nvPr/>
          </p:nvPicPr>
          <p:blipFill>
            <a:blip r:embed="rId5"/>
            <a:srcRect l="4412" t="43709" r="18534" b="15049"/>
            <a:stretch>
              <a:fillRect/>
            </a:stretch>
          </p:blipFill>
          <p:spPr>
            <a:xfrm rot="2483370">
              <a:off x="461664" y="1033015"/>
              <a:ext cx="3619898" cy="2583263"/>
            </a:xfrm>
            <a:custGeom>
              <a:avLst/>
              <a:gdLst/>
              <a:ahLst/>
              <a:cxnLst>
                <a:cxn ang="0">
                  <a:pos x="wd2" y="hd2"/>
                </a:cxn>
                <a:cxn ang="5400000">
                  <a:pos x="wd2" y="hd2"/>
                </a:cxn>
                <a:cxn ang="10800000">
                  <a:pos x="wd2" y="hd2"/>
                </a:cxn>
                <a:cxn ang="16200000">
                  <a:pos x="wd2" y="hd2"/>
                </a:cxn>
              </a:cxnLst>
              <a:rect l="0" t="0" r="r" b="b"/>
              <a:pathLst>
                <a:path w="21600" h="21596" extrusionOk="0">
                  <a:moveTo>
                    <a:pt x="0" y="0"/>
                  </a:moveTo>
                  <a:lnTo>
                    <a:pt x="0" y="11390"/>
                  </a:lnTo>
                  <a:cubicBezTo>
                    <a:pt x="137" y="11765"/>
                    <a:pt x="268" y="12111"/>
                    <a:pt x="384" y="12379"/>
                  </a:cubicBezTo>
                  <a:cubicBezTo>
                    <a:pt x="516" y="12687"/>
                    <a:pt x="872" y="13315"/>
                    <a:pt x="1175" y="13776"/>
                  </a:cubicBezTo>
                  <a:cubicBezTo>
                    <a:pt x="1477" y="14237"/>
                    <a:pt x="1869" y="14876"/>
                    <a:pt x="2046" y="15196"/>
                  </a:cubicBezTo>
                  <a:cubicBezTo>
                    <a:pt x="2320" y="15689"/>
                    <a:pt x="2356" y="15799"/>
                    <a:pt x="2283" y="15923"/>
                  </a:cubicBezTo>
                  <a:cubicBezTo>
                    <a:pt x="2171" y="16112"/>
                    <a:pt x="2297" y="16331"/>
                    <a:pt x="2430" y="16178"/>
                  </a:cubicBezTo>
                  <a:cubicBezTo>
                    <a:pt x="2494" y="16105"/>
                    <a:pt x="2586" y="16167"/>
                    <a:pt x="2794" y="16427"/>
                  </a:cubicBezTo>
                  <a:cubicBezTo>
                    <a:pt x="2948" y="16619"/>
                    <a:pt x="3082" y="16830"/>
                    <a:pt x="3093" y="16898"/>
                  </a:cubicBezTo>
                  <a:cubicBezTo>
                    <a:pt x="3119" y="17060"/>
                    <a:pt x="3361" y="17410"/>
                    <a:pt x="3448" y="17412"/>
                  </a:cubicBezTo>
                  <a:cubicBezTo>
                    <a:pt x="3485" y="17413"/>
                    <a:pt x="3772" y="17698"/>
                    <a:pt x="4087" y="18043"/>
                  </a:cubicBezTo>
                  <a:cubicBezTo>
                    <a:pt x="4402" y="18388"/>
                    <a:pt x="4675" y="18670"/>
                    <a:pt x="4694" y="18670"/>
                  </a:cubicBezTo>
                  <a:cubicBezTo>
                    <a:pt x="4712" y="18670"/>
                    <a:pt x="4934" y="18843"/>
                    <a:pt x="5184" y="19058"/>
                  </a:cubicBezTo>
                  <a:cubicBezTo>
                    <a:pt x="6084" y="19831"/>
                    <a:pt x="7533" y="20652"/>
                    <a:pt x="8760" y="21082"/>
                  </a:cubicBezTo>
                  <a:cubicBezTo>
                    <a:pt x="9899" y="21482"/>
                    <a:pt x="10578" y="21594"/>
                    <a:pt x="11917" y="21596"/>
                  </a:cubicBezTo>
                  <a:cubicBezTo>
                    <a:pt x="14108" y="21600"/>
                    <a:pt x="15809" y="21097"/>
                    <a:pt x="17813" y="19841"/>
                  </a:cubicBezTo>
                  <a:cubicBezTo>
                    <a:pt x="17875" y="19796"/>
                    <a:pt x="17936" y="19751"/>
                    <a:pt x="18003" y="19705"/>
                  </a:cubicBezTo>
                  <a:cubicBezTo>
                    <a:pt x="18148" y="19605"/>
                    <a:pt x="18314" y="19487"/>
                    <a:pt x="18476" y="19367"/>
                  </a:cubicBezTo>
                  <a:cubicBezTo>
                    <a:pt x="18484" y="19361"/>
                    <a:pt x="18490" y="19356"/>
                    <a:pt x="18498" y="19350"/>
                  </a:cubicBezTo>
                  <a:lnTo>
                    <a:pt x="19135" y="18799"/>
                  </a:lnTo>
                  <a:cubicBezTo>
                    <a:pt x="19484" y="18497"/>
                    <a:pt x="20086" y="17890"/>
                    <a:pt x="20475" y="17452"/>
                  </a:cubicBezTo>
                  <a:cubicBezTo>
                    <a:pt x="21046" y="16809"/>
                    <a:pt x="21178" y="16616"/>
                    <a:pt x="21164" y="16440"/>
                  </a:cubicBezTo>
                  <a:cubicBezTo>
                    <a:pt x="21155" y="16321"/>
                    <a:pt x="21212" y="16079"/>
                    <a:pt x="21290" y="15903"/>
                  </a:cubicBezTo>
                  <a:cubicBezTo>
                    <a:pt x="21368" y="15726"/>
                    <a:pt x="21502" y="15375"/>
                    <a:pt x="21588" y="15123"/>
                  </a:cubicBezTo>
                  <a:cubicBezTo>
                    <a:pt x="21592" y="15112"/>
                    <a:pt x="21596" y="15108"/>
                    <a:pt x="21600" y="15097"/>
                  </a:cubicBezTo>
                  <a:lnTo>
                    <a:pt x="21600" y="0"/>
                  </a:lnTo>
                  <a:lnTo>
                    <a:pt x="0" y="0"/>
                  </a:lnTo>
                  <a:close/>
                </a:path>
              </a:pathLst>
            </a:custGeom>
            <a:ln w="12700" cap="flat">
              <a:noFill/>
              <a:miter lim="400000"/>
            </a:ln>
            <a:effectLst/>
          </p:spPr>
        </p:pic>
        <p:sp>
          <p:nvSpPr>
            <p:cNvPr id="518" name="Shape"/>
            <p:cNvSpPr/>
            <p:nvPr/>
          </p:nvSpPr>
          <p:spPr>
            <a:xfrm>
              <a:off x="776949" y="0"/>
              <a:ext cx="3846876" cy="4028571"/>
            </a:xfrm>
            <a:custGeom>
              <a:avLst/>
              <a:gdLst/>
              <a:ahLst/>
              <a:cxnLst>
                <a:cxn ang="0">
                  <a:pos x="wd2" y="hd2"/>
                </a:cxn>
                <a:cxn ang="5400000">
                  <a:pos x="wd2" y="hd2"/>
                </a:cxn>
                <a:cxn ang="10800000">
                  <a:pos x="wd2" y="hd2"/>
                </a:cxn>
                <a:cxn ang="16200000">
                  <a:pos x="wd2" y="hd2"/>
                </a:cxn>
              </a:cxnLst>
              <a:rect l="0" t="0" r="r" b="b"/>
              <a:pathLst>
                <a:path w="21600" h="21600" extrusionOk="0">
                  <a:moveTo>
                    <a:pt x="0" y="6186"/>
                  </a:moveTo>
                  <a:lnTo>
                    <a:pt x="14229" y="7897"/>
                  </a:lnTo>
                  <a:lnTo>
                    <a:pt x="14184" y="21600"/>
                  </a:lnTo>
                  <a:lnTo>
                    <a:pt x="21600" y="13396"/>
                  </a:lnTo>
                  <a:lnTo>
                    <a:pt x="5278" y="0"/>
                  </a:lnTo>
                  <a:lnTo>
                    <a:pt x="0" y="6186"/>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grpSp>
        <p:nvGrpSpPr>
          <p:cNvPr id="522" name="Group"/>
          <p:cNvGrpSpPr/>
          <p:nvPr/>
        </p:nvGrpSpPr>
        <p:grpSpPr>
          <a:xfrm>
            <a:off x="15426688" y="1905706"/>
            <a:ext cx="4468920" cy="4278083"/>
            <a:chOff x="-14" y="0"/>
            <a:chExt cx="4468919" cy="4278081"/>
          </a:xfrm>
        </p:grpSpPr>
        <p:pic>
          <p:nvPicPr>
            <p:cNvPr id="520" name="PFACE.jpeg" descr="PFACE.jpeg"/>
            <p:cNvPicPr>
              <a:picLocks noChangeAspect="1"/>
            </p:cNvPicPr>
            <p:nvPr/>
          </p:nvPicPr>
          <p:blipFill>
            <a:blip r:embed="rId6"/>
            <a:srcRect l="3848" t="44808" r="13231" b="10511"/>
            <a:stretch>
              <a:fillRect/>
            </a:stretch>
          </p:blipFill>
          <p:spPr>
            <a:xfrm rot="2160383">
              <a:off x="406741" y="958834"/>
              <a:ext cx="3517107" cy="2526810"/>
            </a:xfrm>
            <a:custGeom>
              <a:avLst/>
              <a:gdLst/>
              <a:ahLst/>
              <a:cxnLst>
                <a:cxn ang="0">
                  <a:pos x="wd2" y="hd2"/>
                </a:cxn>
                <a:cxn ang="5400000">
                  <a:pos x="wd2" y="hd2"/>
                </a:cxn>
                <a:cxn ang="10800000">
                  <a:pos x="wd2" y="hd2"/>
                </a:cxn>
                <a:cxn ang="16200000">
                  <a:pos x="wd2" y="hd2"/>
                </a:cxn>
              </a:cxnLst>
              <a:rect l="0" t="0" r="r" b="b"/>
              <a:pathLst>
                <a:path w="21600" h="21383" extrusionOk="0">
                  <a:moveTo>
                    <a:pt x="0" y="0"/>
                  </a:moveTo>
                  <a:lnTo>
                    <a:pt x="0" y="9589"/>
                  </a:lnTo>
                  <a:cubicBezTo>
                    <a:pt x="634" y="11706"/>
                    <a:pt x="1517" y="13456"/>
                    <a:pt x="2844" y="15251"/>
                  </a:cubicBezTo>
                  <a:cubicBezTo>
                    <a:pt x="3171" y="15692"/>
                    <a:pt x="3423" y="16082"/>
                    <a:pt x="3407" y="16117"/>
                  </a:cubicBezTo>
                  <a:cubicBezTo>
                    <a:pt x="3375" y="16190"/>
                    <a:pt x="3652" y="16584"/>
                    <a:pt x="4085" y="17088"/>
                  </a:cubicBezTo>
                  <a:cubicBezTo>
                    <a:pt x="4246" y="17275"/>
                    <a:pt x="4432" y="17496"/>
                    <a:pt x="4497" y="17578"/>
                  </a:cubicBezTo>
                  <a:cubicBezTo>
                    <a:pt x="4562" y="17660"/>
                    <a:pt x="4639" y="17726"/>
                    <a:pt x="4668" y="17726"/>
                  </a:cubicBezTo>
                  <a:cubicBezTo>
                    <a:pt x="4696" y="17726"/>
                    <a:pt x="4767" y="17797"/>
                    <a:pt x="4824" y="17884"/>
                  </a:cubicBezTo>
                  <a:cubicBezTo>
                    <a:pt x="4847" y="17920"/>
                    <a:pt x="4863" y="17950"/>
                    <a:pt x="4875" y="17975"/>
                  </a:cubicBezTo>
                  <a:cubicBezTo>
                    <a:pt x="5164" y="18255"/>
                    <a:pt x="5459" y="18518"/>
                    <a:pt x="5762" y="18764"/>
                  </a:cubicBezTo>
                  <a:cubicBezTo>
                    <a:pt x="6151" y="19070"/>
                    <a:pt x="6574" y="19376"/>
                    <a:pt x="6983" y="19644"/>
                  </a:cubicBezTo>
                  <a:cubicBezTo>
                    <a:pt x="8379" y="20523"/>
                    <a:pt x="9902" y="21078"/>
                    <a:pt x="11558" y="21310"/>
                  </a:cubicBezTo>
                  <a:cubicBezTo>
                    <a:pt x="13630" y="21600"/>
                    <a:pt x="16098" y="21013"/>
                    <a:pt x="18090" y="19772"/>
                  </a:cubicBezTo>
                  <a:cubicBezTo>
                    <a:pt x="18176" y="19703"/>
                    <a:pt x="18284" y="19625"/>
                    <a:pt x="18436" y="19516"/>
                  </a:cubicBezTo>
                  <a:cubicBezTo>
                    <a:pt x="19214" y="18965"/>
                    <a:pt x="20560" y="17733"/>
                    <a:pt x="21081" y="17098"/>
                  </a:cubicBezTo>
                  <a:cubicBezTo>
                    <a:pt x="21228" y="16918"/>
                    <a:pt x="21419" y="16653"/>
                    <a:pt x="21600" y="16403"/>
                  </a:cubicBezTo>
                  <a:lnTo>
                    <a:pt x="21600" y="0"/>
                  </a:lnTo>
                  <a:lnTo>
                    <a:pt x="0" y="0"/>
                  </a:lnTo>
                  <a:close/>
                </a:path>
              </a:pathLst>
            </a:custGeom>
            <a:ln w="12700" cap="flat">
              <a:noFill/>
              <a:miter lim="400000"/>
            </a:ln>
            <a:effectLst/>
          </p:spPr>
        </p:pic>
        <p:sp>
          <p:nvSpPr>
            <p:cNvPr id="521" name="Shape"/>
            <p:cNvSpPr/>
            <p:nvPr/>
          </p:nvSpPr>
          <p:spPr>
            <a:xfrm>
              <a:off x="721718" y="0"/>
              <a:ext cx="3747187" cy="3886802"/>
            </a:xfrm>
            <a:custGeom>
              <a:avLst/>
              <a:gdLst/>
              <a:ahLst/>
              <a:cxnLst>
                <a:cxn ang="0">
                  <a:pos x="wd2" y="hd2"/>
                </a:cxn>
                <a:cxn ang="5400000">
                  <a:pos x="wd2" y="hd2"/>
                </a:cxn>
                <a:cxn ang="10800000">
                  <a:pos x="wd2" y="hd2"/>
                </a:cxn>
                <a:cxn ang="16200000">
                  <a:pos x="wd2" y="hd2"/>
                </a:cxn>
              </a:cxnLst>
              <a:rect l="0" t="0" r="r" b="b"/>
              <a:pathLst>
                <a:path w="21600" h="21600" extrusionOk="0">
                  <a:moveTo>
                    <a:pt x="0" y="6176"/>
                  </a:moveTo>
                  <a:lnTo>
                    <a:pt x="14242" y="7422"/>
                  </a:lnTo>
                  <a:lnTo>
                    <a:pt x="14412" y="21600"/>
                  </a:lnTo>
                  <a:lnTo>
                    <a:pt x="21600" y="12282"/>
                  </a:lnTo>
                  <a:lnTo>
                    <a:pt x="4068" y="0"/>
                  </a:lnTo>
                  <a:lnTo>
                    <a:pt x="0" y="6176"/>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grpSp>
        <p:nvGrpSpPr>
          <p:cNvPr id="525" name="Group"/>
          <p:cNvGrpSpPr/>
          <p:nvPr/>
        </p:nvGrpSpPr>
        <p:grpSpPr>
          <a:xfrm>
            <a:off x="19646328" y="1991059"/>
            <a:ext cx="4203998" cy="4064271"/>
            <a:chOff x="11" y="0"/>
            <a:chExt cx="4203997" cy="4064269"/>
          </a:xfrm>
        </p:grpSpPr>
        <p:pic>
          <p:nvPicPr>
            <p:cNvPr id="523" name="PFM.jpeg" descr="PFM.jpeg"/>
            <p:cNvPicPr>
              <a:picLocks noChangeAspect="1"/>
            </p:cNvPicPr>
            <p:nvPr/>
          </p:nvPicPr>
          <p:blipFill>
            <a:blip r:embed="rId7"/>
            <a:srcRect l="11227" t="49091" r="15224" b="15760"/>
            <a:stretch>
              <a:fillRect/>
            </a:stretch>
          </p:blipFill>
          <p:spPr>
            <a:xfrm rot="2533414">
              <a:off x="292285" y="979176"/>
              <a:ext cx="3464322" cy="22074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798"/>
                  </a:lnTo>
                  <a:cubicBezTo>
                    <a:pt x="994" y="16049"/>
                    <a:pt x="3134" y="19690"/>
                    <a:pt x="4083" y="20676"/>
                  </a:cubicBezTo>
                  <a:cubicBezTo>
                    <a:pt x="4348" y="20952"/>
                    <a:pt x="4717" y="21276"/>
                    <a:pt x="5105" y="21600"/>
                  </a:cubicBezTo>
                  <a:lnTo>
                    <a:pt x="18376" y="21600"/>
                  </a:lnTo>
                  <a:cubicBezTo>
                    <a:pt x="19681" y="20541"/>
                    <a:pt x="20719" y="19373"/>
                    <a:pt x="21600" y="17899"/>
                  </a:cubicBezTo>
                  <a:lnTo>
                    <a:pt x="21600" y="0"/>
                  </a:lnTo>
                  <a:lnTo>
                    <a:pt x="0" y="0"/>
                  </a:lnTo>
                  <a:close/>
                </a:path>
              </a:pathLst>
            </a:custGeom>
            <a:ln w="12700" cap="flat">
              <a:noFill/>
              <a:miter lim="400000"/>
            </a:ln>
            <a:effectLst/>
          </p:spPr>
        </p:pic>
        <p:sp>
          <p:nvSpPr>
            <p:cNvPr id="524" name="Shape"/>
            <p:cNvSpPr/>
            <p:nvPr/>
          </p:nvSpPr>
          <p:spPr>
            <a:xfrm>
              <a:off x="547337" y="0"/>
              <a:ext cx="3656672" cy="3843363"/>
            </a:xfrm>
            <a:custGeom>
              <a:avLst/>
              <a:gdLst/>
              <a:ahLst/>
              <a:cxnLst>
                <a:cxn ang="0">
                  <a:pos x="wd2" y="hd2"/>
                </a:cxn>
                <a:cxn ang="5400000">
                  <a:pos x="wd2" y="hd2"/>
                </a:cxn>
                <a:cxn ang="10800000">
                  <a:pos x="wd2" y="hd2"/>
                </a:cxn>
                <a:cxn ang="16200000">
                  <a:pos x="wd2" y="hd2"/>
                </a:cxn>
              </a:cxnLst>
              <a:rect l="0" t="0" r="r" b="b"/>
              <a:pathLst>
                <a:path w="21600" h="21600" extrusionOk="0">
                  <a:moveTo>
                    <a:pt x="0" y="5441"/>
                  </a:moveTo>
                  <a:lnTo>
                    <a:pt x="14261" y="7318"/>
                  </a:lnTo>
                  <a:lnTo>
                    <a:pt x="14135" y="21600"/>
                  </a:lnTo>
                  <a:lnTo>
                    <a:pt x="21600" y="13591"/>
                  </a:lnTo>
                  <a:lnTo>
                    <a:pt x="5172" y="0"/>
                  </a:lnTo>
                  <a:lnTo>
                    <a:pt x="0" y="5441"/>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grpSp>
        <p:nvGrpSpPr>
          <p:cNvPr id="528" name="Group"/>
          <p:cNvGrpSpPr/>
          <p:nvPr/>
        </p:nvGrpSpPr>
        <p:grpSpPr>
          <a:xfrm>
            <a:off x="-169213" y="7699829"/>
            <a:ext cx="4947351" cy="4809727"/>
            <a:chOff x="44252" y="0"/>
            <a:chExt cx="4947350" cy="4809726"/>
          </a:xfrm>
        </p:grpSpPr>
        <p:pic>
          <p:nvPicPr>
            <p:cNvPr id="526" name="Co4HB30.jpeg" descr="Co4HB30.jpeg"/>
            <p:cNvPicPr>
              <a:picLocks noChangeAspect="1"/>
            </p:cNvPicPr>
            <p:nvPr/>
          </p:nvPicPr>
          <p:blipFill>
            <a:blip r:embed="rId8"/>
            <a:srcRect l="5905" t="49308" r="18107" b="8559"/>
            <a:stretch>
              <a:fillRect/>
            </a:stretch>
          </p:blipFill>
          <p:spPr>
            <a:xfrm rot="2213705">
              <a:off x="514258" y="1083857"/>
              <a:ext cx="3859213" cy="2853116"/>
            </a:xfrm>
            <a:custGeom>
              <a:avLst/>
              <a:gdLst/>
              <a:ahLst/>
              <a:cxnLst>
                <a:cxn ang="0">
                  <a:pos x="wd2" y="hd2"/>
                </a:cxn>
                <a:cxn ang="5400000">
                  <a:pos x="wd2" y="hd2"/>
                </a:cxn>
                <a:cxn ang="10800000">
                  <a:pos x="wd2" y="hd2"/>
                </a:cxn>
                <a:cxn ang="16200000">
                  <a:pos x="wd2" y="hd2"/>
                </a:cxn>
              </a:cxnLst>
              <a:rect l="0" t="0" r="r" b="b"/>
              <a:pathLst>
                <a:path w="21600" h="21496" extrusionOk="0">
                  <a:moveTo>
                    <a:pt x="0" y="0"/>
                  </a:moveTo>
                  <a:lnTo>
                    <a:pt x="0" y="11075"/>
                  </a:lnTo>
                  <a:cubicBezTo>
                    <a:pt x="423" y="12230"/>
                    <a:pt x="970" y="13420"/>
                    <a:pt x="1577" y="14454"/>
                  </a:cubicBezTo>
                  <a:cubicBezTo>
                    <a:pt x="1581" y="14461"/>
                    <a:pt x="1584" y="14466"/>
                    <a:pt x="1588" y="14472"/>
                  </a:cubicBezTo>
                  <a:cubicBezTo>
                    <a:pt x="1770" y="14673"/>
                    <a:pt x="2173" y="15213"/>
                    <a:pt x="2617" y="15848"/>
                  </a:cubicBezTo>
                  <a:cubicBezTo>
                    <a:pt x="3181" y="16656"/>
                    <a:pt x="3446" y="17059"/>
                    <a:pt x="3530" y="17256"/>
                  </a:cubicBezTo>
                  <a:cubicBezTo>
                    <a:pt x="3672" y="17378"/>
                    <a:pt x="3877" y="17577"/>
                    <a:pt x="4192" y="17899"/>
                  </a:cubicBezTo>
                  <a:cubicBezTo>
                    <a:pt x="4427" y="18140"/>
                    <a:pt x="4558" y="18290"/>
                    <a:pt x="4623" y="18401"/>
                  </a:cubicBezTo>
                  <a:cubicBezTo>
                    <a:pt x="4691" y="18454"/>
                    <a:pt x="4771" y="18519"/>
                    <a:pt x="4862" y="18599"/>
                  </a:cubicBezTo>
                  <a:cubicBezTo>
                    <a:pt x="6067" y="19648"/>
                    <a:pt x="7746" y="20585"/>
                    <a:pt x="9436" y="21152"/>
                  </a:cubicBezTo>
                  <a:cubicBezTo>
                    <a:pt x="10350" y="21459"/>
                    <a:pt x="12870" y="21600"/>
                    <a:pt x="14019" y="21409"/>
                  </a:cubicBezTo>
                  <a:cubicBezTo>
                    <a:pt x="15413" y="21178"/>
                    <a:pt x="17070" y="20588"/>
                    <a:pt x="18117" y="19950"/>
                  </a:cubicBezTo>
                  <a:cubicBezTo>
                    <a:pt x="18257" y="19865"/>
                    <a:pt x="18374" y="19807"/>
                    <a:pt x="18472" y="19765"/>
                  </a:cubicBezTo>
                  <a:lnTo>
                    <a:pt x="18437" y="19723"/>
                  </a:lnTo>
                  <a:lnTo>
                    <a:pt x="18972" y="19337"/>
                  </a:lnTo>
                  <a:cubicBezTo>
                    <a:pt x="19912" y="18657"/>
                    <a:pt x="20823" y="17762"/>
                    <a:pt x="21600" y="16814"/>
                  </a:cubicBezTo>
                  <a:lnTo>
                    <a:pt x="21600" y="0"/>
                  </a:lnTo>
                  <a:lnTo>
                    <a:pt x="0" y="0"/>
                  </a:lnTo>
                  <a:close/>
                </a:path>
              </a:pathLst>
            </a:custGeom>
            <a:ln w="12700" cap="flat">
              <a:noFill/>
              <a:miter lim="400000"/>
            </a:ln>
            <a:effectLst/>
          </p:spPr>
        </p:pic>
        <p:sp>
          <p:nvSpPr>
            <p:cNvPr id="527" name="Shape"/>
            <p:cNvSpPr/>
            <p:nvPr/>
          </p:nvSpPr>
          <p:spPr>
            <a:xfrm>
              <a:off x="816876" y="0"/>
              <a:ext cx="4174728" cy="4400589"/>
            </a:xfrm>
            <a:custGeom>
              <a:avLst/>
              <a:gdLst/>
              <a:ahLst/>
              <a:cxnLst>
                <a:cxn ang="0">
                  <a:pos x="wd2" y="hd2"/>
                </a:cxn>
                <a:cxn ang="5400000">
                  <a:pos x="wd2" y="hd2"/>
                </a:cxn>
                <a:cxn ang="10800000">
                  <a:pos x="wd2" y="hd2"/>
                </a:cxn>
                <a:cxn ang="16200000">
                  <a:pos x="wd2" y="hd2"/>
                </a:cxn>
              </a:cxnLst>
              <a:rect l="0" t="0" r="r" b="b"/>
              <a:pathLst>
                <a:path w="21600" h="21600" extrusionOk="0">
                  <a:moveTo>
                    <a:pt x="0" y="6531"/>
                  </a:moveTo>
                  <a:lnTo>
                    <a:pt x="14053" y="7624"/>
                  </a:lnTo>
                  <a:lnTo>
                    <a:pt x="14047" y="21600"/>
                  </a:lnTo>
                  <a:lnTo>
                    <a:pt x="21600" y="12468"/>
                  </a:lnTo>
                  <a:lnTo>
                    <a:pt x="4418" y="0"/>
                  </a:lnTo>
                  <a:lnTo>
                    <a:pt x="0" y="6531"/>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grpSp>
        <p:nvGrpSpPr>
          <p:cNvPr id="531" name="Group"/>
          <p:cNvGrpSpPr/>
          <p:nvPr/>
        </p:nvGrpSpPr>
        <p:grpSpPr>
          <a:xfrm>
            <a:off x="3686961" y="7637817"/>
            <a:ext cx="5074362" cy="5136737"/>
            <a:chOff x="-76" y="0"/>
            <a:chExt cx="5074360" cy="5136735"/>
          </a:xfrm>
        </p:grpSpPr>
        <p:pic>
          <p:nvPicPr>
            <p:cNvPr id="529" name="CoACE30.jpeg" descr="CoACE30.jpeg"/>
            <p:cNvPicPr>
              <a:picLocks noChangeAspect="1"/>
            </p:cNvPicPr>
            <p:nvPr/>
          </p:nvPicPr>
          <p:blipFill>
            <a:blip r:embed="rId9"/>
            <a:srcRect l="53" t="44663" r="15464" b="13876"/>
            <a:stretch>
              <a:fillRect/>
            </a:stretch>
          </p:blipFill>
          <p:spPr>
            <a:xfrm rot="2631039">
              <a:off x="363270" y="1348456"/>
              <a:ext cx="4165210" cy="2725497"/>
            </a:xfrm>
            <a:custGeom>
              <a:avLst/>
              <a:gdLst/>
              <a:ahLst/>
              <a:cxnLst>
                <a:cxn ang="0">
                  <a:pos x="wd2" y="hd2"/>
                </a:cxn>
                <a:cxn ang="5400000">
                  <a:pos x="wd2" y="hd2"/>
                </a:cxn>
                <a:cxn ang="10800000">
                  <a:pos x="wd2" y="hd2"/>
                </a:cxn>
                <a:cxn ang="16200000">
                  <a:pos x="wd2" y="hd2"/>
                </a:cxn>
              </a:cxnLst>
              <a:rect l="0" t="0" r="r" b="b"/>
              <a:pathLst>
                <a:path w="21600" h="21416" extrusionOk="0">
                  <a:moveTo>
                    <a:pt x="31" y="0"/>
                  </a:moveTo>
                  <a:cubicBezTo>
                    <a:pt x="19" y="636"/>
                    <a:pt x="8" y="1380"/>
                    <a:pt x="0" y="3617"/>
                  </a:cubicBezTo>
                  <a:cubicBezTo>
                    <a:pt x="0" y="3652"/>
                    <a:pt x="0" y="3699"/>
                    <a:pt x="0" y="3733"/>
                  </a:cubicBezTo>
                  <a:cubicBezTo>
                    <a:pt x="2" y="4179"/>
                    <a:pt x="5" y="4551"/>
                    <a:pt x="6" y="4943"/>
                  </a:cubicBezTo>
                  <a:cubicBezTo>
                    <a:pt x="8" y="5374"/>
                    <a:pt x="9" y="5718"/>
                    <a:pt x="10" y="6081"/>
                  </a:cubicBezTo>
                  <a:cubicBezTo>
                    <a:pt x="19" y="7703"/>
                    <a:pt x="30" y="8673"/>
                    <a:pt x="43" y="8710"/>
                  </a:cubicBezTo>
                  <a:cubicBezTo>
                    <a:pt x="75" y="8798"/>
                    <a:pt x="213" y="9275"/>
                    <a:pt x="350" y="9773"/>
                  </a:cubicBezTo>
                  <a:cubicBezTo>
                    <a:pt x="584" y="10628"/>
                    <a:pt x="1175" y="12261"/>
                    <a:pt x="1622" y="13282"/>
                  </a:cubicBezTo>
                  <a:cubicBezTo>
                    <a:pt x="1857" y="13818"/>
                    <a:pt x="2843" y="15318"/>
                    <a:pt x="3569" y="16244"/>
                  </a:cubicBezTo>
                  <a:cubicBezTo>
                    <a:pt x="3848" y="16600"/>
                    <a:pt x="4185" y="17044"/>
                    <a:pt x="4318" y="17230"/>
                  </a:cubicBezTo>
                  <a:cubicBezTo>
                    <a:pt x="4873" y="18004"/>
                    <a:pt x="5658" y="18817"/>
                    <a:pt x="6386" y="19375"/>
                  </a:cubicBezTo>
                  <a:cubicBezTo>
                    <a:pt x="6503" y="19465"/>
                    <a:pt x="6581" y="19532"/>
                    <a:pt x="6635" y="19590"/>
                  </a:cubicBezTo>
                  <a:cubicBezTo>
                    <a:pt x="7356" y="20123"/>
                    <a:pt x="8121" y="20548"/>
                    <a:pt x="8922" y="20857"/>
                  </a:cubicBezTo>
                  <a:cubicBezTo>
                    <a:pt x="10720" y="21550"/>
                    <a:pt x="12718" y="21600"/>
                    <a:pt x="14648" y="21000"/>
                  </a:cubicBezTo>
                  <a:cubicBezTo>
                    <a:pt x="15184" y="20833"/>
                    <a:pt x="15784" y="20566"/>
                    <a:pt x="16374" y="20248"/>
                  </a:cubicBezTo>
                  <a:cubicBezTo>
                    <a:pt x="17143" y="19818"/>
                    <a:pt x="18245" y="19004"/>
                    <a:pt x="18857" y="18405"/>
                  </a:cubicBezTo>
                  <a:cubicBezTo>
                    <a:pt x="19954" y="17331"/>
                    <a:pt x="21161" y="15726"/>
                    <a:pt x="21098" y="15424"/>
                  </a:cubicBezTo>
                  <a:cubicBezTo>
                    <a:pt x="21076" y="15318"/>
                    <a:pt x="21134" y="15057"/>
                    <a:pt x="21248" y="14750"/>
                  </a:cubicBezTo>
                  <a:cubicBezTo>
                    <a:pt x="21351" y="14475"/>
                    <a:pt x="21433" y="14175"/>
                    <a:pt x="21433" y="14083"/>
                  </a:cubicBezTo>
                  <a:cubicBezTo>
                    <a:pt x="21433" y="13904"/>
                    <a:pt x="21515" y="13757"/>
                    <a:pt x="21600" y="13749"/>
                  </a:cubicBezTo>
                  <a:lnTo>
                    <a:pt x="21600" y="0"/>
                  </a:lnTo>
                  <a:lnTo>
                    <a:pt x="31" y="0"/>
                  </a:lnTo>
                  <a:close/>
                </a:path>
              </a:pathLst>
            </a:custGeom>
            <a:ln w="12700" cap="flat">
              <a:noFill/>
              <a:miter lim="400000"/>
            </a:ln>
            <a:effectLst/>
          </p:spPr>
        </p:pic>
        <p:sp>
          <p:nvSpPr>
            <p:cNvPr id="530" name="Shape"/>
            <p:cNvSpPr/>
            <p:nvPr/>
          </p:nvSpPr>
          <p:spPr>
            <a:xfrm>
              <a:off x="876098" y="0"/>
              <a:ext cx="4198186" cy="4616401"/>
            </a:xfrm>
            <a:custGeom>
              <a:avLst/>
              <a:gdLst/>
              <a:ahLst/>
              <a:cxnLst>
                <a:cxn ang="0">
                  <a:pos x="wd2" y="hd2"/>
                </a:cxn>
                <a:cxn ang="5400000">
                  <a:pos x="wd2" y="hd2"/>
                </a:cxn>
                <a:cxn ang="10800000">
                  <a:pos x="wd2" y="hd2"/>
                </a:cxn>
                <a:cxn ang="16200000">
                  <a:pos x="wd2" y="hd2"/>
                </a:cxn>
              </a:cxnLst>
              <a:rect l="0" t="0" r="r" b="b"/>
              <a:pathLst>
                <a:path w="21600" h="21600" extrusionOk="0">
                  <a:moveTo>
                    <a:pt x="0" y="7399"/>
                  </a:moveTo>
                  <a:lnTo>
                    <a:pt x="14035" y="8423"/>
                  </a:lnTo>
                  <a:lnTo>
                    <a:pt x="14127" y="21600"/>
                  </a:lnTo>
                  <a:lnTo>
                    <a:pt x="21600" y="14965"/>
                  </a:lnTo>
                  <a:lnTo>
                    <a:pt x="4580" y="0"/>
                  </a:lnTo>
                  <a:lnTo>
                    <a:pt x="324" y="5988"/>
                  </a:lnTo>
                  <a:lnTo>
                    <a:pt x="0" y="7399"/>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grpSp>
        <p:nvGrpSpPr>
          <p:cNvPr id="534" name="Group"/>
          <p:cNvGrpSpPr/>
          <p:nvPr/>
        </p:nvGrpSpPr>
        <p:grpSpPr>
          <a:xfrm>
            <a:off x="7770433" y="7800178"/>
            <a:ext cx="4725891" cy="4574654"/>
            <a:chOff x="9" y="0"/>
            <a:chExt cx="4725889" cy="4574653"/>
          </a:xfrm>
        </p:grpSpPr>
        <p:pic>
          <p:nvPicPr>
            <p:cNvPr id="532" name="CoM30.jpeg" descr="CoM30.jpeg"/>
            <p:cNvPicPr>
              <a:picLocks noChangeAspect="1"/>
            </p:cNvPicPr>
            <p:nvPr/>
          </p:nvPicPr>
          <p:blipFill>
            <a:blip r:embed="rId10"/>
            <a:srcRect l="1912" t="44745" r="15410" b="10033"/>
            <a:stretch>
              <a:fillRect/>
            </a:stretch>
          </p:blipFill>
          <p:spPr>
            <a:xfrm rot="2090370">
              <a:off x="434332" y="1099980"/>
              <a:ext cx="3659189" cy="2668634"/>
            </a:xfrm>
            <a:custGeom>
              <a:avLst/>
              <a:gdLst/>
              <a:ahLst/>
              <a:cxnLst>
                <a:cxn ang="0">
                  <a:pos x="wd2" y="hd2"/>
                </a:cxn>
                <a:cxn ang="5400000">
                  <a:pos x="wd2" y="hd2"/>
                </a:cxn>
                <a:cxn ang="10800000">
                  <a:pos x="wd2" y="hd2"/>
                </a:cxn>
                <a:cxn ang="16200000">
                  <a:pos x="wd2" y="hd2"/>
                </a:cxn>
              </a:cxnLst>
              <a:rect l="0" t="0" r="r" b="b"/>
              <a:pathLst>
                <a:path w="21600" h="21574" extrusionOk="0">
                  <a:moveTo>
                    <a:pt x="0" y="0"/>
                  </a:moveTo>
                  <a:lnTo>
                    <a:pt x="0" y="10498"/>
                  </a:lnTo>
                  <a:cubicBezTo>
                    <a:pt x="395" y="11774"/>
                    <a:pt x="915" y="12956"/>
                    <a:pt x="1642" y="14188"/>
                  </a:cubicBezTo>
                  <a:cubicBezTo>
                    <a:pt x="2406" y="15483"/>
                    <a:pt x="3664" y="16998"/>
                    <a:pt x="4662" y="17829"/>
                  </a:cubicBezTo>
                  <a:cubicBezTo>
                    <a:pt x="4921" y="18045"/>
                    <a:pt x="5147" y="18254"/>
                    <a:pt x="5166" y="18295"/>
                  </a:cubicBezTo>
                  <a:cubicBezTo>
                    <a:pt x="5171" y="18306"/>
                    <a:pt x="5175" y="18317"/>
                    <a:pt x="5177" y="18327"/>
                  </a:cubicBezTo>
                  <a:cubicBezTo>
                    <a:pt x="6130" y="19140"/>
                    <a:pt x="7154" y="19897"/>
                    <a:pt x="7769" y="20210"/>
                  </a:cubicBezTo>
                  <a:cubicBezTo>
                    <a:pt x="9894" y="21292"/>
                    <a:pt x="10710" y="21518"/>
                    <a:pt x="12655" y="21567"/>
                  </a:cubicBezTo>
                  <a:cubicBezTo>
                    <a:pt x="13961" y="21600"/>
                    <a:pt x="14630" y="21520"/>
                    <a:pt x="15842" y="21182"/>
                  </a:cubicBezTo>
                  <a:cubicBezTo>
                    <a:pt x="16012" y="21135"/>
                    <a:pt x="16193" y="21072"/>
                    <a:pt x="16378" y="21006"/>
                  </a:cubicBezTo>
                  <a:cubicBezTo>
                    <a:pt x="16472" y="20961"/>
                    <a:pt x="16600" y="20910"/>
                    <a:pt x="16774" y="20845"/>
                  </a:cubicBezTo>
                  <a:cubicBezTo>
                    <a:pt x="17480" y="20580"/>
                    <a:pt x="18652" y="19936"/>
                    <a:pt x="19381" y="19411"/>
                  </a:cubicBezTo>
                  <a:cubicBezTo>
                    <a:pt x="19436" y="19372"/>
                    <a:pt x="19487" y="19337"/>
                    <a:pt x="19538" y="19302"/>
                  </a:cubicBezTo>
                  <a:cubicBezTo>
                    <a:pt x="19593" y="19226"/>
                    <a:pt x="19674" y="19145"/>
                    <a:pt x="19784" y="19061"/>
                  </a:cubicBezTo>
                  <a:cubicBezTo>
                    <a:pt x="20455" y="18554"/>
                    <a:pt x="20959" y="18061"/>
                    <a:pt x="21600" y="17297"/>
                  </a:cubicBezTo>
                  <a:lnTo>
                    <a:pt x="21600" y="0"/>
                  </a:lnTo>
                  <a:lnTo>
                    <a:pt x="0" y="0"/>
                  </a:lnTo>
                  <a:close/>
                </a:path>
              </a:pathLst>
            </a:custGeom>
            <a:ln w="12700" cap="flat">
              <a:noFill/>
              <a:miter lim="400000"/>
            </a:ln>
            <a:effectLst/>
          </p:spPr>
        </p:pic>
        <p:sp>
          <p:nvSpPr>
            <p:cNvPr id="533" name="Shape"/>
            <p:cNvSpPr/>
            <p:nvPr/>
          </p:nvSpPr>
          <p:spPr>
            <a:xfrm>
              <a:off x="589805" y="0"/>
              <a:ext cx="4136095" cy="4293020"/>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lnTo>
                    <a:pt x="14351" y="7303"/>
                  </a:lnTo>
                  <a:lnTo>
                    <a:pt x="14439" y="21600"/>
                  </a:lnTo>
                  <a:lnTo>
                    <a:pt x="21600" y="11651"/>
                  </a:lnTo>
                  <a:lnTo>
                    <a:pt x="3757" y="0"/>
                  </a:lnTo>
                  <a:lnTo>
                    <a:pt x="0" y="6452"/>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grpSp>
        <p:nvGrpSpPr>
          <p:cNvPr id="537" name="Group"/>
          <p:cNvGrpSpPr/>
          <p:nvPr/>
        </p:nvGrpSpPr>
        <p:grpSpPr>
          <a:xfrm>
            <a:off x="11937287" y="7885974"/>
            <a:ext cx="4528027" cy="4427279"/>
            <a:chOff x="-81" y="0"/>
            <a:chExt cx="4528025" cy="4427278"/>
          </a:xfrm>
        </p:grpSpPr>
        <p:pic>
          <p:nvPicPr>
            <p:cNvPr id="535" name="EC4HB.jpeg" descr="EC4HB.jpeg"/>
            <p:cNvPicPr>
              <a:picLocks noChangeAspect="1"/>
            </p:cNvPicPr>
            <p:nvPr/>
          </p:nvPicPr>
          <p:blipFill>
            <a:blip r:embed="rId11"/>
            <a:srcRect l="7924" t="51284" r="23110" b="9435"/>
            <a:stretch>
              <a:fillRect/>
            </a:stretch>
          </p:blipFill>
          <p:spPr>
            <a:xfrm rot="2115835">
              <a:off x="443193" y="1024931"/>
              <a:ext cx="3477420" cy="2640807"/>
            </a:xfrm>
            <a:custGeom>
              <a:avLst/>
              <a:gdLst/>
              <a:ahLst/>
              <a:cxnLst>
                <a:cxn ang="0">
                  <a:pos x="wd2" y="hd2"/>
                </a:cxn>
                <a:cxn ang="5400000">
                  <a:pos x="wd2" y="hd2"/>
                </a:cxn>
                <a:cxn ang="10800000">
                  <a:pos x="wd2" y="hd2"/>
                </a:cxn>
                <a:cxn ang="16200000">
                  <a:pos x="wd2" y="hd2"/>
                </a:cxn>
              </a:cxnLst>
              <a:rect l="0" t="0" r="r" b="b"/>
              <a:pathLst>
                <a:path w="21600" h="21474" extrusionOk="0">
                  <a:moveTo>
                    <a:pt x="0" y="0"/>
                  </a:moveTo>
                  <a:lnTo>
                    <a:pt x="0" y="11595"/>
                  </a:lnTo>
                  <a:cubicBezTo>
                    <a:pt x="793" y="13599"/>
                    <a:pt x="1963" y="15505"/>
                    <a:pt x="3293" y="16930"/>
                  </a:cubicBezTo>
                  <a:cubicBezTo>
                    <a:pt x="3472" y="17121"/>
                    <a:pt x="3598" y="17268"/>
                    <a:pt x="3676" y="17379"/>
                  </a:cubicBezTo>
                  <a:cubicBezTo>
                    <a:pt x="3728" y="17432"/>
                    <a:pt x="3785" y="17491"/>
                    <a:pt x="3826" y="17530"/>
                  </a:cubicBezTo>
                  <a:cubicBezTo>
                    <a:pt x="5391" y="19036"/>
                    <a:pt x="7695" y="20337"/>
                    <a:pt x="9802" y="20903"/>
                  </a:cubicBezTo>
                  <a:cubicBezTo>
                    <a:pt x="12397" y="21600"/>
                    <a:pt x="15438" y="21296"/>
                    <a:pt x="18316" y="20054"/>
                  </a:cubicBezTo>
                  <a:cubicBezTo>
                    <a:pt x="19101" y="19715"/>
                    <a:pt x="19394" y="19673"/>
                    <a:pt x="19357" y="19902"/>
                  </a:cubicBezTo>
                  <a:cubicBezTo>
                    <a:pt x="19328" y="20079"/>
                    <a:pt x="20392" y="19347"/>
                    <a:pt x="21230" y="18611"/>
                  </a:cubicBezTo>
                  <a:cubicBezTo>
                    <a:pt x="21249" y="18595"/>
                    <a:pt x="21259" y="18585"/>
                    <a:pt x="21277" y="18570"/>
                  </a:cubicBezTo>
                  <a:cubicBezTo>
                    <a:pt x="21335" y="18501"/>
                    <a:pt x="21470" y="18376"/>
                    <a:pt x="21600" y="18253"/>
                  </a:cubicBezTo>
                  <a:lnTo>
                    <a:pt x="21600" y="0"/>
                  </a:lnTo>
                  <a:lnTo>
                    <a:pt x="0" y="0"/>
                  </a:lnTo>
                  <a:close/>
                  <a:moveTo>
                    <a:pt x="18410" y="20506"/>
                  </a:moveTo>
                  <a:cubicBezTo>
                    <a:pt x="18369" y="20506"/>
                    <a:pt x="18286" y="20551"/>
                    <a:pt x="18225" y="20603"/>
                  </a:cubicBezTo>
                  <a:cubicBezTo>
                    <a:pt x="18164" y="20655"/>
                    <a:pt x="18147" y="20696"/>
                    <a:pt x="18188" y="20696"/>
                  </a:cubicBezTo>
                  <a:cubicBezTo>
                    <a:pt x="18229" y="20696"/>
                    <a:pt x="18312" y="20655"/>
                    <a:pt x="18373" y="20603"/>
                  </a:cubicBezTo>
                  <a:cubicBezTo>
                    <a:pt x="18434" y="20551"/>
                    <a:pt x="18451" y="20506"/>
                    <a:pt x="18410" y="20506"/>
                  </a:cubicBezTo>
                  <a:close/>
                  <a:moveTo>
                    <a:pt x="17811" y="20816"/>
                  </a:moveTo>
                  <a:cubicBezTo>
                    <a:pt x="17771" y="20815"/>
                    <a:pt x="17653" y="20856"/>
                    <a:pt x="17483" y="20942"/>
                  </a:cubicBezTo>
                  <a:cubicBezTo>
                    <a:pt x="17340" y="21014"/>
                    <a:pt x="17274" y="21075"/>
                    <a:pt x="17335" y="21077"/>
                  </a:cubicBezTo>
                  <a:cubicBezTo>
                    <a:pt x="17396" y="21079"/>
                    <a:pt x="17546" y="21018"/>
                    <a:pt x="17668" y="20945"/>
                  </a:cubicBezTo>
                  <a:cubicBezTo>
                    <a:pt x="17811" y="20859"/>
                    <a:pt x="17851" y="20816"/>
                    <a:pt x="17811" y="20816"/>
                  </a:cubicBezTo>
                  <a:close/>
                  <a:moveTo>
                    <a:pt x="17222" y="21096"/>
                  </a:moveTo>
                  <a:lnTo>
                    <a:pt x="16926" y="21155"/>
                  </a:lnTo>
                  <a:cubicBezTo>
                    <a:pt x="16763" y="21186"/>
                    <a:pt x="16495" y="21270"/>
                    <a:pt x="16332" y="21342"/>
                  </a:cubicBezTo>
                  <a:lnTo>
                    <a:pt x="16036" y="21474"/>
                  </a:lnTo>
                  <a:lnTo>
                    <a:pt x="16300" y="21426"/>
                  </a:lnTo>
                  <a:cubicBezTo>
                    <a:pt x="16446" y="21399"/>
                    <a:pt x="16713" y="21315"/>
                    <a:pt x="16894" y="21238"/>
                  </a:cubicBezTo>
                  <a:lnTo>
                    <a:pt x="17222" y="21096"/>
                  </a:lnTo>
                  <a:close/>
                </a:path>
              </a:pathLst>
            </a:custGeom>
            <a:ln w="12700" cap="flat">
              <a:noFill/>
              <a:miter lim="400000"/>
            </a:ln>
            <a:effectLst/>
          </p:spPr>
        </p:pic>
        <p:sp>
          <p:nvSpPr>
            <p:cNvPr id="536" name="Shape"/>
            <p:cNvSpPr/>
            <p:nvPr/>
          </p:nvSpPr>
          <p:spPr>
            <a:xfrm>
              <a:off x="632411" y="0"/>
              <a:ext cx="3895533" cy="4123458"/>
            </a:xfrm>
            <a:custGeom>
              <a:avLst/>
              <a:gdLst/>
              <a:ahLst/>
              <a:cxnLst>
                <a:cxn ang="0">
                  <a:pos x="wd2" y="hd2"/>
                </a:cxn>
                <a:cxn ang="5400000">
                  <a:pos x="wd2" y="hd2"/>
                </a:cxn>
                <a:cxn ang="10800000">
                  <a:pos x="wd2" y="hd2"/>
                </a:cxn>
                <a:cxn ang="16200000">
                  <a:pos x="wd2" y="hd2"/>
                </a:cxn>
              </a:cxnLst>
              <a:rect l="0" t="0" r="r" b="b"/>
              <a:pathLst>
                <a:path w="21600" h="21600" extrusionOk="0">
                  <a:moveTo>
                    <a:pt x="0" y="6818"/>
                  </a:moveTo>
                  <a:lnTo>
                    <a:pt x="14668" y="7197"/>
                  </a:lnTo>
                  <a:lnTo>
                    <a:pt x="14304" y="21600"/>
                  </a:lnTo>
                  <a:lnTo>
                    <a:pt x="21600" y="11293"/>
                  </a:lnTo>
                  <a:lnTo>
                    <a:pt x="3904" y="0"/>
                  </a:lnTo>
                  <a:lnTo>
                    <a:pt x="0" y="6818"/>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grpSp>
        <p:nvGrpSpPr>
          <p:cNvPr id="540" name="Group"/>
          <p:cNvGrpSpPr/>
          <p:nvPr/>
        </p:nvGrpSpPr>
        <p:grpSpPr>
          <a:xfrm>
            <a:off x="15488548" y="8053333"/>
            <a:ext cx="4903572" cy="4684537"/>
            <a:chOff x="-61" y="0"/>
            <a:chExt cx="4903571" cy="4684536"/>
          </a:xfrm>
        </p:grpSpPr>
        <p:pic>
          <p:nvPicPr>
            <p:cNvPr id="538" name="ECACE.jpeg" descr="ECACE.jpeg"/>
            <p:cNvPicPr>
              <a:picLocks noChangeAspect="1"/>
            </p:cNvPicPr>
            <p:nvPr/>
          </p:nvPicPr>
          <p:blipFill>
            <a:blip r:embed="rId12"/>
            <a:srcRect l="4850" t="43365" r="18130" b="12730"/>
            <a:stretch>
              <a:fillRect/>
            </a:stretch>
          </p:blipFill>
          <p:spPr>
            <a:xfrm rot="2323530">
              <a:off x="473466" y="1019381"/>
              <a:ext cx="3704830" cy="28158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418"/>
                  </a:lnTo>
                  <a:cubicBezTo>
                    <a:pt x="589" y="13750"/>
                    <a:pt x="1325" y="14970"/>
                    <a:pt x="2161" y="15962"/>
                  </a:cubicBezTo>
                  <a:cubicBezTo>
                    <a:pt x="2463" y="16320"/>
                    <a:pt x="2954" y="16904"/>
                    <a:pt x="3251" y="17258"/>
                  </a:cubicBezTo>
                  <a:cubicBezTo>
                    <a:pt x="3548" y="17613"/>
                    <a:pt x="4024" y="18126"/>
                    <a:pt x="4308" y="18397"/>
                  </a:cubicBezTo>
                  <a:cubicBezTo>
                    <a:pt x="4528" y="18606"/>
                    <a:pt x="4649" y="18724"/>
                    <a:pt x="4711" y="18805"/>
                  </a:cubicBezTo>
                  <a:cubicBezTo>
                    <a:pt x="5511" y="19481"/>
                    <a:pt x="6492" y="20126"/>
                    <a:pt x="7441" y="20589"/>
                  </a:cubicBezTo>
                  <a:cubicBezTo>
                    <a:pt x="7938" y="20831"/>
                    <a:pt x="9525" y="21367"/>
                    <a:pt x="9968" y="21441"/>
                  </a:cubicBezTo>
                  <a:cubicBezTo>
                    <a:pt x="10116" y="21466"/>
                    <a:pt x="10259" y="21501"/>
                    <a:pt x="10329" y="21533"/>
                  </a:cubicBezTo>
                  <a:cubicBezTo>
                    <a:pt x="10708" y="21585"/>
                    <a:pt x="11160" y="21599"/>
                    <a:pt x="12065" y="21600"/>
                  </a:cubicBezTo>
                  <a:cubicBezTo>
                    <a:pt x="12256" y="21600"/>
                    <a:pt x="12386" y="21598"/>
                    <a:pt x="12541" y="21597"/>
                  </a:cubicBezTo>
                  <a:cubicBezTo>
                    <a:pt x="13845" y="21565"/>
                    <a:pt x="14473" y="21442"/>
                    <a:pt x="15741" y="21024"/>
                  </a:cubicBezTo>
                  <a:cubicBezTo>
                    <a:pt x="15755" y="21020"/>
                    <a:pt x="15769" y="21014"/>
                    <a:pt x="15783" y="21009"/>
                  </a:cubicBezTo>
                  <a:cubicBezTo>
                    <a:pt x="15849" y="20957"/>
                    <a:pt x="16009" y="20896"/>
                    <a:pt x="16350" y="20772"/>
                  </a:cubicBezTo>
                  <a:cubicBezTo>
                    <a:pt x="17029" y="20524"/>
                    <a:pt x="18201" y="19898"/>
                    <a:pt x="18842" y="19438"/>
                  </a:cubicBezTo>
                  <a:cubicBezTo>
                    <a:pt x="19872" y="18699"/>
                    <a:pt x="20807" y="17813"/>
                    <a:pt x="21600" y="16851"/>
                  </a:cubicBezTo>
                  <a:lnTo>
                    <a:pt x="21600" y="0"/>
                  </a:lnTo>
                  <a:lnTo>
                    <a:pt x="0" y="0"/>
                  </a:lnTo>
                  <a:close/>
                </a:path>
              </a:pathLst>
            </a:custGeom>
            <a:ln w="12700" cap="flat">
              <a:noFill/>
              <a:miter lim="400000"/>
            </a:ln>
            <a:effectLst/>
          </p:spPr>
        </p:pic>
        <p:sp>
          <p:nvSpPr>
            <p:cNvPr id="539" name="Shape"/>
            <p:cNvSpPr/>
            <p:nvPr/>
          </p:nvSpPr>
          <p:spPr>
            <a:xfrm>
              <a:off x="725876" y="0"/>
              <a:ext cx="4177634" cy="4273654"/>
            </a:xfrm>
            <a:custGeom>
              <a:avLst/>
              <a:gdLst/>
              <a:ahLst/>
              <a:cxnLst>
                <a:cxn ang="0">
                  <a:pos x="wd2" y="hd2"/>
                </a:cxn>
                <a:cxn ang="5400000">
                  <a:pos x="wd2" y="hd2"/>
                </a:cxn>
                <a:cxn ang="10800000">
                  <a:pos x="wd2" y="hd2"/>
                </a:cxn>
                <a:cxn ang="16200000">
                  <a:pos x="wd2" y="hd2"/>
                </a:cxn>
              </a:cxnLst>
              <a:rect l="0" t="0" r="r" b="b"/>
              <a:pathLst>
                <a:path w="21600" h="21600" extrusionOk="0">
                  <a:moveTo>
                    <a:pt x="0" y="6478"/>
                  </a:moveTo>
                  <a:lnTo>
                    <a:pt x="13548" y="7241"/>
                  </a:lnTo>
                  <a:lnTo>
                    <a:pt x="13640" y="21600"/>
                  </a:lnTo>
                  <a:lnTo>
                    <a:pt x="21600" y="12756"/>
                  </a:lnTo>
                  <a:lnTo>
                    <a:pt x="5270" y="0"/>
                  </a:lnTo>
                  <a:lnTo>
                    <a:pt x="0" y="6478"/>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grpSp>
        <p:nvGrpSpPr>
          <p:cNvPr id="543" name="Group"/>
          <p:cNvGrpSpPr/>
          <p:nvPr/>
        </p:nvGrpSpPr>
        <p:grpSpPr>
          <a:xfrm>
            <a:off x="19984550" y="8174297"/>
            <a:ext cx="4584065" cy="4413102"/>
            <a:chOff x="145369" y="0"/>
            <a:chExt cx="4584063" cy="4413100"/>
          </a:xfrm>
        </p:grpSpPr>
        <p:pic>
          <p:nvPicPr>
            <p:cNvPr id="541" name="ECM.jpeg" descr="ECM.jpeg"/>
            <p:cNvPicPr>
              <a:picLocks noChangeAspect="1"/>
            </p:cNvPicPr>
            <p:nvPr/>
          </p:nvPicPr>
          <p:blipFill>
            <a:blip r:embed="rId13"/>
            <a:srcRect l="2279" t="46343" r="14188" b="7154"/>
            <a:stretch>
              <a:fillRect/>
            </a:stretch>
          </p:blipFill>
          <p:spPr>
            <a:xfrm rot="2366312">
              <a:off x="580007" y="935741"/>
              <a:ext cx="3565129" cy="2646253"/>
            </a:xfrm>
            <a:custGeom>
              <a:avLst/>
              <a:gdLst/>
              <a:ahLst/>
              <a:cxnLst>
                <a:cxn ang="0">
                  <a:pos x="wd2" y="hd2"/>
                </a:cxn>
                <a:cxn ang="5400000">
                  <a:pos x="wd2" y="hd2"/>
                </a:cxn>
                <a:cxn ang="10800000">
                  <a:pos x="wd2" y="hd2"/>
                </a:cxn>
                <a:cxn ang="16200000">
                  <a:pos x="wd2" y="hd2"/>
                </a:cxn>
              </a:cxnLst>
              <a:rect l="0" t="0" r="r" b="b"/>
              <a:pathLst>
                <a:path w="21600" h="21322" extrusionOk="0">
                  <a:moveTo>
                    <a:pt x="0" y="0"/>
                  </a:moveTo>
                  <a:lnTo>
                    <a:pt x="0" y="12996"/>
                  </a:lnTo>
                  <a:cubicBezTo>
                    <a:pt x="49" y="13100"/>
                    <a:pt x="86" y="13194"/>
                    <a:pt x="132" y="13281"/>
                  </a:cubicBezTo>
                  <a:cubicBezTo>
                    <a:pt x="209" y="13424"/>
                    <a:pt x="258" y="13558"/>
                    <a:pt x="281" y="13658"/>
                  </a:cubicBezTo>
                  <a:cubicBezTo>
                    <a:pt x="427" y="13900"/>
                    <a:pt x="619" y="14223"/>
                    <a:pt x="870" y="14649"/>
                  </a:cubicBezTo>
                  <a:cubicBezTo>
                    <a:pt x="1556" y="15812"/>
                    <a:pt x="2170" y="16609"/>
                    <a:pt x="3073" y="17505"/>
                  </a:cubicBezTo>
                  <a:cubicBezTo>
                    <a:pt x="3663" y="18090"/>
                    <a:pt x="4637" y="18901"/>
                    <a:pt x="5206" y="19283"/>
                  </a:cubicBezTo>
                  <a:cubicBezTo>
                    <a:pt x="5555" y="19517"/>
                    <a:pt x="6781" y="20178"/>
                    <a:pt x="7223" y="20370"/>
                  </a:cubicBezTo>
                  <a:cubicBezTo>
                    <a:pt x="9625" y="21413"/>
                    <a:pt x="12220" y="21600"/>
                    <a:pt x="14971" y="20927"/>
                  </a:cubicBezTo>
                  <a:cubicBezTo>
                    <a:pt x="15928" y="20692"/>
                    <a:pt x="16152" y="20616"/>
                    <a:pt x="17027" y="20226"/>
                  </a:cubicBezTo>
                  <a:cubicBezTo>
                    <a:pt x="17174" y="20161"/>
                    <a:pt x="17312" y="20103"/>
                    <a:pt x="17443" y="20050"/>
                  </a:cubicBezTo>
                  <a:cubicBezTo>
                    <a:pt x="17449" y="20032"/>
                    <a:pt x="17464" y="20011"/>
                    <a:pt x="17486" y="19993"/>
                  </a:cubicBezTo>
                  <a:cubicBezTo>
                    <a:pt x="17520" y="19965"/>
                    <a:pt x="17786" y="19834"/>
                    <a:pt x="18080" y="19699"/>
                  </a:cubicBezTo>
                  <a:lnTo>
                    <a:pt x="18154" y="19663"/>
                  </a:lnTo>
                  <a:cubicBezTo>
                    <a:pt x="18212" y="19581"/>
                    <a:pt x="18396" y="19430"/>
                    <a:pt x="18650" y="19260"/>
                  </a:cubicBezTo>
                  <a:cubicBezTo>
                    <a:pt x="19308" y="18820"/>
                    <a:pt x="19890" y="18330"/>
                    <a:pt x="20523" y="17687"/>
                  </a:cubicBezTo>
                  <a:cubicBezTo>
                    <a:pt x="20777" y="17429"/>
                    <a:pt x="21100" y="17106"/>
                    <a:pt x="21242" y="16971"/>
                  </a:cubicBezTo>
                  <a:cubicBezTo>
                    <a:pt x="21343" y="16874"/>
                    <a:pt x="21475" y="16712"/>
                    <a:pt x="21600" y="16565"/>
                  </a:cubicBezTo>
                  <a:lnTo>
                    <a:pt x="21600" y="0"/>
                  </a:lnTo>
                  <a:lnTo>
                    <a:pt x="0" y="0"/>
                  </a:lnTo>
                  <a:close/>
                </a:path>
              </a:pathLst>
            </a:custGeom>
            <a:ln w="12700" cap="flat">
              <a:noFill/>
              <a:miter lim="400000"/>
            </a:ln>
            <a:effectLst/>
          </p:spPr>
        </p:pic>
        <p:sp>
          <p:nvSpPr>
            <p:cNvPr id="542" name="Shape"/>
            <p:cNvSpPr/>
            <p:nvPr/>
          </p:nvSpPr>
          <p:spPr>
            <a:xfrm>
              <a:off x="764263" y="0"/>
              <a:ext cx="3965171" cy="4065017"/>
            </a:xfrm>
            <a:custGeom>
              <a:avLst/>
              <a:gdLst/>
              <a:ahLst/>
              <a:cxnLst>
                <a:cxn ang="0">
                  <a:pos x="wd2" y="hd2"/>
                </a:cxn>
                <a:cxn ang="5400000">
                  <a:pos x="wd2" y="hd2"/>
                </a:cxn>
                <a:cxn ang="10800000">
                  <a:pos x="wd2" y="hd2"/>
                </a:cxn>
                <a:cxn ang="16200000">
                  <a:pos x="wd2" y="hd2"/>
                </a:cxn>
              </a:cxnLst>
              <a:rect l="0" t="0" r="r" b="b"/>
              <a:pathLst>
                <a:path w="21600" h="21600" extrusionOk="0">
                  <a:moveTo>
                    <a:pt x="0" y="6739"/>
                  </a:moveTo>
                  <a:lnTo>
                    <a:pt x="14206" y="7489"/>
                  </a:lnTo>
                  <a:lnTo>
                    <a:pt x="13963" y="21600"/>
                  </a:lnTo>
                  <a:lnTo>
                    <a:pt x="21600" y="12654"/>
                  </a:lnTo>
                  <a:lnTo>
                    <a:pt x="16935" y="8447"/>
                  </a:lnTo>
                  <a:lnTo>
                    <a:pt x="5806" y="0"/>
                  </a:lnTo>
                  <a:lnTo>
                    <a:pt x="0" y="6739"/>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05A26A8-4871-E8E8-D9FF-052844E769D6}"/>
              </a:ext>
            </a:extLst>
          </p:cNvPr>
          <p:cNvSpPr/>
          <p:nvPr/>
        </p:nvSpPr>
        <p:spPr>
          <a:xfrm>
            <a:off x="11828924" y="2287474"/>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4" name="Oval 13">
            <a:extLst>
              <a:ext uri="{FF2B5EF4-FFF2-40B4-BE49-F238E27FC236}">
                <a16:creationId xmlns:a16="http://schemas.microsoft.com/office/drawing/2014/main" id="{DA850B9A-B821-6691-9062-A6FC7C108D6D}"/>
              </a:ext>
            </a:extLst>
          </p:cNvPr>
          <p:cNvSpPr/>
          <p:nvPr/>
        </p:nvSpPr>
        <p:spPr>
          <a:xfrm>
            <a:off x="8182830" y="2276956"/>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6" name="Oval 15">
            <a:extLst>
              <a:ext uri="{FF2B5EF4-FFF2-40B4-BE49-F238E27FC236}">
                <a16:creationId xmlns:a16="http://schemas.microsoft.com/office/drawing/2014/main" id="{E3FBF141-6E14-15F1-5579-E276ED7CC93C}"/>
              </a:ext>
            </a:extLst>
          </p:cNvPr>
          <p:cNvSpPr/>
          <p:nvPr/>
        </p:nvSpPr>
        <p:spPr>
          <a:xfrm>
            <a:off x="4316642" y="2276954"/>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7" name="Oval 16">
            <a:extLst>
              <a:ext uri="{FF2B5EF4-FFF2-40B4-BE49-F238E27FC236}">
                <a16:creationId xmlns:a16="http://schemas.microsoft.com/office/drawing/2014/main" id="{1660D798-6F6D-5AD6-9DDA-EC3AFB12EC31}"/>
              </a:ext>
            </a:extLst>
          </p:cNvPr>
          <p:cNvSpPr/>
          <p:nvPr/>
        </p:nvSpPr>
        <p:spPr>
          <a:xfrm>
            <a:off x="16392902" y="2074042"/>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8" name="Oval 17">
            <a:extLst>
              <a:ext uri="{FF2B5EF4-FFF2-40B4-BE49-F238E27FC236}">
                <a16:creationId xmlns:a16="http://schemas.microsoft.com/office/drawing/2014/main" id="{7ED44560-F7ED-62B6-4A0C-E3BBC104CD63}"/>
              </a:ext>
            </a:extLst>
          </p:cNvPr>
          <p:cNvSpPr/>
          <p:nvPr/>
        </p:nvSpPr>
        <p:spPr>
          <a:xfrm>
            <a:off x="20426450" y="2074042"/>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9" name="Oval 18">
            <a:extLst>
              <a:ext uri="{FF2B5EF4-FFF2-40B4-BE49-F238E27FC236}">
                <a16:creationId xmlns:a16="http://schemas.microsoft.com/office/drawing/2014/main" id="{8792DD36-8699-5ADC-D840-4BCB047BA98D}"/>
              </a:ext>
            </a:extLst>
          </p:cNvPr>
          <p:cNvSpPr/>
          <p:nvPr/>
        </p:nvSpPr>
        <p:spPr>
          <a:xfrm>
            <a:off x="11822440" y="5984242"/>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0" name="Oval 19">
            <a:extLst>
              <a:ext uri="{FF2B5EF4-FFF2-40B4-BE49-F238E27FC236}">
                <a16:creationId xmlns:a16="http://schemas.microsoft.com/office/drawing/2014/main" id="{9ED9E35E-0F64-37FA-B090-A00A666645E5}"/>
              </a:ext>
            </a:extLst>
          </p:cNvPr>
          <p:cNvSpPr/>
          <p:nvPr/>
        </p:nvSpPr>
        <p:spPr>
          <a:xfrm>
            <a:off x="8176346" y="5973724"/>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1" name="Oval 20">
            <a:extLst>
              <a:ext uri="{FF2B5EF4-FFF2-40B4-BE49-F238E27FC236}">
                <a16:creationId xmlns:a16="http://schemas.microsoft.com/office/drawing/2014/main" id="{29BC0CF8-ED45-4540-0FD6-DD328CC96251}"/>
              </a:ext>
            </a:extLst>
          </p:cNvPr>
          <p:cNvSpPr/>
          <p:nvPr/>
        </p:nvSpPr>
        <p:spPr>
          <a:xfrm>
            <a:off x="4310158" y="5973722"/>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2" name="Oval 21">
            <a:extLst>
              <a:ext uri="{FF2B5EF4-FFF2-40B4-BE49-F238E27FC236}">
                <a16:creationId xmlns:a16="http://schemas.microsoft.com/office/drawing/2014/main" id="{4DB244F0-750C-34BB-D0F6-3A66AC615AC6}"/>
              </a:ext>
            </a:extLst>
          </p:cNvPr>
          <p:cNvSpPr/>
          <p:nvPr/>
        </p:nvSpPr>
        <p:spPr>
          <a:xfrm>
            <a:off x="11822440" y="9424128"/>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3" name="Oval 22">
            <a:extLst>
              <a:ext uri="{FF2B5EF4-FFF2-40B4-BE49-F238E27FC236}">
                <a16:creationId xmlns:a16="http://schemas.microsoft.com/office/drawing/2014/main" id="{CD868D36-24A2-12A5-E09B-565ABFC6F71B}"/>
              </a:ext>
            </a:extLst>
          </p:cNvPr>
          <p:cNvSpPr/>
          <p:nvPr/>
        </p:nvSpPr>
        <p:spPr>
          <a:xfrm>
            <a:off x="8176346" y="9413610"/>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4" name="Oval 23">
            <a:extLst>
              <a:ext uri="{FF2B5EF4-FFF2-40B4-BE49-F238E27FC236}">
                <a16:creationId xmlns:a16="http://schemas.microsoft.com/office/drawing/2014/main" id="{1E361543-41E6-78ED-15E6-0367EBF5ADB5}"/>
              </a:ext>
            </a:extLst>
          </p:cNvPr>
          <p:cNvSpPr/>
          <p:nvPr/>
        </p:nvSpPr>
        <p:spPr>
          <a:xfrm>
            <a:off x="4310158" y="9413608"/>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5" name="Oval 24">
            <a:extLst>
              <a:ext uri="{FF2B5EF4-FFF2-40B4-BE49-F238E27FC236}">
                <a16:creationId xmlns:a16="http://schemas.microsoft.com/office/drawing/2014/main" id="{E2C0D9D8-792D-0340-534C-BD2121E6BBF1}"/>
              </a:ext>
            </a:extLst>
          </p:cNvPr>
          <p:cNvSpPr/>
          <p:nvPr/>
        </p:nvSpPr>
        <p:spPr>
          <a:xfrm>
            <a:off x="16392902" y="5770810"/>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6" name="Oval 25">
            <a:extLst>
              <a:ext uri="{FF2B5EF4-FFF2-40B4-BE49-F238E27FC236}">
                <a16:creationId xmlns:a16="http://schemas.microsoft.com/office/drawing/2014/main" id="{F0D74215-756A-27E8-7A46-1CCAE5B7582F}"/>
              </a:ext>
            </a:extLst>
          </p:cNvPr>
          <p:cNvSpPr/>
          <p:nvPr/>
        </p:nvSpPr>
        <p:spPr>
          <a:xfrm>
            <a:off x="20426450" y="5770810"/>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7" name="Oval 26">
            <a:extLst>
              <a:ext uri="{FF2B5EF4-FFF2-40B4-BE49-F238E27FC236}">
                <a16:creationId xmlns:a16="http://schemas.microsoft.com/office/drawing/2014/main" id="{A517BF68-DEC4-05B9-782D-D33C4C7DB17E}"/>
              </a:ext>
            </a:extLst>
          </p:cNvPr>
          <p:cNvSpPr/>
          <p:nvPr/>
        </p:nvSpPr>
        <p:spPr>
          <a:xfrm>
            <a:off x="16392902" y="9210696"/>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8" name="Oval 27">
            <a:extLst>
              <a:ext uri="{FF2B5EF4-FFF2-40B4-BE49-F238E27FC236}">
                <a16:creationId xmlns:a16="http://schemas.microsoft.com/office/drawing/2014/main" id="{B1A07213-1680-C32B-FD67-41CDDF524079}"/>
              </a:ext>
            </a:extLst>
          </p:cNvPr>
          <p:cNvSpPr/>
          <p:nvPr/>
        </p:nvSpPr>
        <p:spPr>
          <a:xfrm>
            <a:off x="20426450" y="9210696"/>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9" name="Oval 28">
            <a:extLst>
              <a:ext uri="{FF2B5EF4-FFF2-40B4-BE49-F238E27FC236}">
                <a16:creationId xmlns:a16="http://schemas.microsoft.com/office/drawing/2014/main" id="{C3DB9331-8DFD-85A0-800F-D289AD73DF60}"/>
              </a:ext>
            </a:extLst>
          </p:cNvPr>
          <p:cNvSpPr/>
          <p:nvPr/>
        </p:nvSpPr>
        <p:spPr>
          <a:xfrm>
            <a:off x="12151673" y="2612374"/>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Oval 29">
            <a:extLst>
              <a:ext uri="{FF2B5EF4-FFF2-40B4-BE49-F238E27FC236}">
                <a16:creationId xmlns:a16="http://schemas.microsoft.com/office/drawing/2014/main" id="{8A55AE89-DBBE-5318-21CC-98BC3A8AB921}"/>
              </a:ext>
            </a:extLst>
          </p:cNvPr>
          <p:cNvSpPr/>
          <p:nvPr/>
        </p:nvSpPr>
        <p:spPr>
          <a:xfrm>
            <a:off x="12137113" y="6337717"/>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1" name="Oval 30">
            <a:extLst>
              <a:ext uri="{FF2B5EF4-FFF2-40B4-BE49-F238E27FC236}">
                <a16:creationId xmlns:a16="http://schemas.microsoft.com/office/drawing/2014/main" id="{80978671-4BEA-774E-40F8-8E5DC8A59EC9}"/>
              </a:ext>
            </a:extLst>
          </p:cNvPr>
          <p:cNvSpPr/>
          <p:nvPr/>
        </p:nvSpPr>
        <p:spPr>
          <a:xfrm>
            <a:off x="12162563" y="9777603"/>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2" name="Oval 31">
            <a:extLst>
              <a:ext uri="{FF2B5EF4-FFF2-40B4-BE49-F238E27FC236}">
                <a16:creationId xmlns:a16="http://schemas.microsoft.com/office/drawing/2014/main" id="{C082CF27-D8AB-6C5E-593B-23481D2801C8}"/>
              </a:ext>
            </a:extLst>
          </p:cNvPr>
          <p:cNvSpPr/>
          <p:nvPr/>
        </p:nvSpPr>
        <p:spPr>
          <a:xfrm>
            <a:off x="8497571" y="2571651"/>
            <a:ext cx="1528730" cy="1467430"/>
          </a:xfrm>
          <a:prstGeom prst="ellipse">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4" name="Oval 33">
            <a:extLst>
              <a:ext uri="{FF2B5EF4-FFF2-40B4-BE49-F238E27FC236}">
                <a16:creationId xmlns:a16="http://schemas.microsoft.com/office/drawing/2014/main" id="{4CD258C6-238F-4160-41A6-650226686B30}"/>
              </a:ext>
            </a:extLst>
          </p:cNvPr>
          <p:cNvSpPr/>
          <p:nvPr/>
        </p:nvSpPr>
        <p:spPr>
          <a:xfrm>
            <a:off x="16714127" y="2427517"/>
            <a:ext cx="1528730" cy="1467430"/>
          </a:xfrm>
          <a:prstGeom prst="ellipse">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7" name="Oval 36">
            <a:extLst>
              <a:ext uri="{FF2B5EF4-FFF2-40B4-BE49-F238E27FC236}">
                <a16:creationId xmlns:a16="http://schemas.microsoft.com/office/drawing/2014/main" id="{A3503910-56E9-3138-DB50-54DDE9F4F5DD}"/>
              </a:ext>
            </a:extLst>
          </p:cNvPr>
          <p:cNvSpPr/>
          <p:nvPr/>
        </p:nvSpPr>
        <p:spPr>
          <a:xfrm>
            <a:off x="20767458" y="6095710"/>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8" name="Oval 37">
            <a:extLst>
              <a:ext uri="{FF2B5EF4-FFF2-40B4-BE49-F238E27FC236}">
                <a16:creationId xmlns:a16="http://schemas.microsoft.com/office/drawing/2014/main" id="{F5596F57-334E-F268-583A-20A17C4D6606}"/>
              </a:ext>
            </a:extLst>
          </p:cNvPr>
          <p:cNvSpPr/>
          <p:nvPr/>
        </p:nvSpPr>
        <p:spPr>
          <a:xfrm>
            <a:off x="20792908" y="9564171"/>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9" name="Oval 38">
            <a:extLst>
              <a:ext uri="{FF2B5EF4-FFF2-40B4-BE49-F238E27FC236}">
                <a16:creationId xmlns:a16="http://schemas.microsoft.com/office/drawing/2014/main" id="{AFA47FC6-B699-3EA6-9ADF-94337A8FDBE4}"/>
              </a:ext>
            </a:extLst>
          </p:cNvPr>
          <p:cNvSpPr/>
          <p:nvPr/>
        </p:nvSpPr>
        <p:spPr>
          <a:xfrm>
            <a:off x="4417649" y="2606305"/>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40" name="Oval 39">
            <a:extLst>
              <a:ext uri="{FF2B5EF4-FFF2-40B4-BE49-F238E27FC236}">
                <a16:creationId xmlns:a16="http://schemas.microsoft.com/office/drawing/2014/main" id="{058044EA-E335-80FD-4C4F-AC92C2D2A012}"/>
              </a:ext>
            </a:extLst>
          </p:cNvPr>
          <p:cNvSpPr/>
          <p:nvPr/>
        </p:nvSpPr>
        <p:spPr>
          <a:xfrm>
            <a:off x="4952609" y="2574043"/>
            <a:ext cx="1528730" cy="1467430"/>
          </a:xfrm>
          <a:prstGeom prst="ellipse">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41" name="Oval 40">
            <a:extLst>
              <a:ext uri="{FF2B5EF4-FFF2-40B4-BE49-F238E27FC236}">
                <a16:creationId xmlns:a16="http://schemas.microsoft.com/office/drawing/2014/main" id="{85EA97C7-A1C8-F605-E345-88248560D01B}"/>
              </a:ext>
            </a:extLst>
          </p:cNvPr>
          <p:cNvSpPr/>
          <p:nvPr/>
        </p:nvSpPr>
        <p:spPr>
          <a:xfrm>
            <a:off x="4631383" y="6317270"/>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42" name="Oval 41">
            <a:extLst>
              <a:ext uri="{FF2B5EF4-FFF2-40B4-BE49-F238E27FC236}">
                <a16:creationId xmlns:a16="http://schemas.microsoft.com/office/drawing/2014/main" id="{9A1DAD6B-D68B-C85C-C37F-9435CFE22E1B}"/>
              </a:ext>
            </a:extLst>
          </p:cNvPr>
          <p:cNvSpPr/>
          <p:nvPr/>
        </p:nvSpPr>
        <p:spPr>
          <a:xfrm>
            <a:off x="4444851" y="9767083"/>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43" name="Oval 42">
            <a:extLst>
              <a:ext uri="{FF2B5EF4-FFF2-40B4-BE49-F238E27FC236}">
                <a16:creationId xmlns:a16="http://schemas.microsoft.com/office/drawing/2014/main" id="{3E1E191B-D8F1-ECC3-D404-50099B66BF73}"/>
              </a:ext>
            </a:extLst>
          </p:cNvPr>
          <p:cNvSpPr/>
          <p:nvPr/>
        </p:nvSpPr>
        <p:spPr>
          <a:xfrm>
            <a:off x="4905589" y="9739545"/>
            <a:ext cx="1528730" cy="1467430"/>
          </a:xfrm>
          <a:prstGeom prst="ellipse">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45" name="Straight Connector 44">
            <a:extLst>
              <a:ext uri="{FF2B5EF4-FFF2-40B4-BE49-F238E27FC236}">
                <a16:creationId xmlns:a16="http://schemas.microsoft.com/office/drawing/2014/main" id="{5DF8AB1B-F4A4-4AE1-37EF-DB309537D694}"/>
              </a:ext>
            </a:extLst>
          </p:cNvPr>
          <p:cNvCxnSpPr/>
          <p:nvPr/>
        </p:nvCxnSpPr>
        <p:spPr>
          <a:xfrm>
            <a:off x="14834158" y="1131690"/>
            <a:ext cx="0" cy="109514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794C9304-52CA-137C-F817-CDBC072AFDD2}"/>
              </a:ext>
            </a:extLst>
          </p:cNvPr>
          <p:cNvSpPr/>
          <p:nvPr/>
        </p:nvSpPr>
        <p:spPr>
          <a:xfrm>
            <a:off x="8479744" y="9767083"/>
            <a:ext cx="1528730" cy="1467430"/>
          </a:xfrm>
          <a:prstGeom prst="ellipse">
            <a:avLst/>
          </a:prstGeom>
          <a:solidFill>
            <a:srgbClr val="FFC1B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6" name="Oval 35">
            <a:extLst>
              <a:ext uri="{FF2B5EF4-FFF2-40B4-BE49-F238E27FC236}">
                <a16:creationId xmlns:a16="http://schemas.microsoft.com/office/drawing/2014/main" id="{2D17DB8A-E2D2-2757-3BCA-66915FB61901}"/>
              </a:ext>
            </a:extLst>
          </p:cNvPr>
          <p:cNvSpPr/>
          <p:nvPr/>
        </p:nvSpPr>
        <p:spPr>
          <a:xfrm>
            <a:off x="16714127" y="9564169"/>
            <a:ext cx="1528730" cy="1467430"/>
          </a:xfrm>
          <a:prstGeom prst="ellipse">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 name="Coculture 37o plating">
            <a:extLst>
              <a:ext uri="{FF2B5EF4-FFF2-40B4-BE49-F238E27FC236}">
                <a16:creationId xmlns:a16="http://schemas.microsoft.com/office/drawing/2014/main" id="{71687674-5CDA-B61E-0915-FB64BA6B24E3}"/>
              </a:ext>
            </a:extLst>
          </p:cNvPr>
          <p:cNvSpPr txBox="1"/>
          <p:nvPr/>
        </p:nvSpPr>
        <p:spPr>
          <a:xfrm>
            <a:off x="8097847" y="616466"/>
            <a:ext cx="2220532"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200">
                <a:solidFill>
                  <a:srgbClr val="000000"/>
                </a:solidFill>
              </a:defRPr>
            </a:lvl1pPr>
          </a:lstStyle>
          <a:p>
            <a:r>
              <a:rPr dirty="0"/>
              <a:t>Coculture 37</a:t>
            </a:r>
            <a:r>
              <a:rPr lang="en-US" dirty="0"/>
              <a:t>º</a:t>
            </a:r>
            <a:r>
              <a:rPr dirty="0"/>
              <a:t> plating</a:t>
            </a:r>
          </a:p>
        </p:txBody>
      </p:sp>
      <p:sp>
        <p:nvSpPr>
          <p:cNvPr id="3" name="Coculture…">
            <a:extLst>
              <a:ext uri="{FF2B5EF4-FFF2-40B4-BE49-F238E27FC236}">
                <a16:creationId xmlns:a16="http://schemas.microsoft.com/office/drawing/2014/main" id="{5EABAC0D-E8EF-82CE-C960-7151E8DEB643}"/>
              </a:ext>
            </a:extLst>
          </p:cNvPr>
          <p:cNvSpPr txBox="1"/>
          <p:nvPr/>
        </p:nvSpPr>
        <p:spPr>
          <a:xfrm>
            <a:off x="3860190" y="616466"/>
            <a:ext cx="3084084" cy="1313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000000"/>
                </a:solidFill>
              </a:defRPr>
            </a:pPr>
            <a:r>
              <a:rPr dirty="0"/>
              <a:t>Coculture </a:t>
            </a:r>
          </a:p>
          <a:p>
            <a:pPr>
              <a:defRPr sz="3200">
                <a:solidFill>
                  <a:srgbClr val="000000"/>
                </a:solidFill>
              </a:defRPr>
            </a:pPr>
            <a:r>
              <a:rPr dirty="0"/>
              <a:t>30</a:t>
            </a:r>
            <a:r>
              <a:rPr lang="en-US" dirty="0"/>
              <a:t>º </a:t>
            </a:r>
            <a:r>
              <a:rPr dirty="0"/>
              <a:t>plating</a:t>
            </a:r>
          </a:p>
        </p:txBody>
      </p:sp>
      <p:sp>
        <p:nvSpPr>
          <p:cNvPr id="33" name="P. fluorescens">
            <a:extLst>
              <a:ext uri="{FF2B5EF4-FFF2-40B4-BE49-F238E27FC236}">
                <a16:creationId xmlns:a16="http://schemas.microsoft.com/office/drawing/2014/main" id="{C1BA575B-E687-1AF0-51F7-504CB3D1C0B8}"/>
              </a:ext>
            </a:extLst>
          </p:cNvPr>
          <p:cNvSpPr txBox="1"/>
          <p:nvPr/>
        </p:nvSpPr>
        <p:spPr>
          <a:xfrm>
            <a:off x="20015230" y="980141"/>
            <a:ext cx="3084085" cy="585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200" i="1">
                <a:solidFill>
                  <a:srgbClr val="000000"/>
                </a:solidFill>
              </a:defRPr>
            </a:lvl1pPr>
          </a:lstStyle>
          <a:p>
            <a:r>
              <a:t>P. fluorescens</a:t>
            </a:r>
          </a:p>
        </p:txBody>
      </p:sp>
      <p:sp>
        <p:nvSpPr>
          <p:cNvPr id="35" name="E. coli">
            <a:extLst>
              <a:ext uri="{FF2B5EF4-FFF2-40B4-BE49-F238E27FC236}">
                <a16:creationId xmlns:a16="http://schemas.microsoft.com/office/drawing/2014/main" id="{459DF0F8-CEAC-5F53-352B-AC53563E951B}"/>
              </a:ext>
            </a:extLst>
          </p:cNvPr>
          <p:cNvSpPr txBox="1"/>
          <p:nvPr/>
        </p:nvSpPr>
        <p:spPr>
          <a:xfrm>
            <a:off x="16392902" y="980235"/>
            <a:ext cx="2164393" cy="585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200" i="1">
                <a:solidFill>
                  <a:srgbClr val="000000"/>
                </a:solidFill>
              </a:defRPr>
            </a:lvl1pPr>
          </a:lstStyle>
          <a:p>
            <a:r>
              <a:t>E. coli</a:t>
            </a:r>
          </a:p>
        </p:txBody>
      </p:sp>
      <p:sp>
        <p:nvSpPr>
          <p:cNvPr id="44" name="Coculture 12o plating">
            <a:extLst>
              <a:ext uri="{FF2B5EF4-FFF2-40B4-BE49-F238E27FC236}">
                <a16:creationId xmlns:a16="http://schemas.microsoft.com/office/drawing/2014/main" id="{582C8CA8-9999-B33B-5D13-C86D455D0AF0}"/>
              </a:ext>
            </a:extLst>
          </p:cNvPr>
          <p:cNvSpPr txBox="1"/>
          <p:nvPr/>
        </p:nvSpPr>
        <p:spPr>
          <a:xfrm>
            <a:off x="11819281" y="729258"/>
            <a:ext cx="2164393"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200">
                <a:solidFill>
                  <a:srgbClr val="000000"/>
                </a:solidFill>
              </a:defRPr>
            </a:lvl1pPr>
          </a:lstStyle>
          <a:p>
            <a:r>
              <a:rPr dirty="0"/>
              <a:t>Coculture 12</a:t>
            </a:r>
            <a:r>
              <a:rPr lang="en-US" dirty="0"/>
              <a:t>º</a:t>
            </a:r>
            <a:r>
              <a:rPr dirty="0"/>
              <a:t> plating</a:t>
            </a:r>
          </a:p>
        </p:txBody>
      </p:sp>
      <p:sp>
        <p:nvSpPr>
          <p:cNvPr id="46" name="Maltose">
            <a:extLst>
              <a:ext uri="{FF2B5EF4-FFF2-40B4-BE49-F238E27FC236}">
                <a16:creationId xmlns:a16="http://schemas.microsoft.com/office/drawing/2014/main" id="{D418C518-1DD8-070B-42A1-3432F0C628E2}"/>
              </a:ext>
            </a:extLst>
          </p:cNvPr>
          <p:cNvSpPr txBox="1"/>
          <p:nvPr/>
        </p:nvSpPr>
        <p:spPr>
          <a:xfrm>
            <a:off x="807316" y="2431899"/>
            <a:ext cx="3084084" cy="1313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Maltose</a:t>
            </a:r>
          </a:p>
        </p:txBody>
      </p:sp>
      <p:sp>
        <p:nvSpPr>
          <p:cNvPr id="47" name="4HB">
            <a:extLst>
              <a:ext uri="{FF2B5EF4-FFF2-40B4-BE49-F238E27FC236}">
                <a16:creationId xmlns:a16="http://schemas.microsoft.com/office/drawing/2014/main" id="{B93095E3-77ED-26DE-C9E3-115B5D104019}"/>
              </a:ext>
            </a:extLst>
          </p:cNvPr>
          <p:cNvSpPr txBox="1"/>
          <p:nvPr/>
        </p:nvSpPr>
        <p:spPr>
          <a:xfrm>
            <a:off x="1042013" y="6303209"/>
            <a:ext cx="3084084" cy="1313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rPr dirty="0"/>
              <a:t>4HB</a:t>
            </a:r>
          </a:p>
        </p:txBody>
      </p:sp>
      <p:sp>
        <p:nvSpPr>
          <p:cNvPr id="48" name="Acetate">
            <a:extLst>
              <a:ext uri="{FF2B5EF4-FFF2-40B4-BE49-F238E27FC236}">
                <a16:creationId xmlns:a16="http://schemas.microsoft.com/office/drawing/2014/main" id="{151E41F9-AE65-326A-01D7-50A846238262}"/>
              </a:ext>
            </a:extLst>
          </p:cNvPr>
          <p:cNvSpPr txBox="1"/>
          <p:nvPr/>
        </p:nvSpPr>
        <p:spPr>
          <a:xfrm>
            <a:off x="853010" y="9971040"/>
            <a:ext cx="3084084" cy="1313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rPr dirty="0"/>
              <a:t>Acetate</a:t>
            </a:r>
          </a:p>
        </p:txBody>
      </p:sp>
      <p:sp>
        <p:nvSpPr>
          <p:cNvPr id="49" name="TextBox 48">
            <a:extLst>
              <a:ext uri="{FF2B5EF4-FFF2-40B4-BE49-F238E27FC236}">
                <a16:creationId xmlns:a16="http://schemas.microsoft.com/office/drawing/2014/main" id="{D2328553-A41E-E7B1-5AB1-54D25344C333}"/>
              </a:ext>
            </a:extLst>
          </p:cNvPr>
          <p:cNvSpPr txBox="1"/>
          <p:nvPr/>
        </p:nvSpPr>
        <p:spPr>
          <a:xfrm rot="16200000">
            <a:off x="-1464781" y="6012071"/>
            <a:ext cx="610423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highlight>
                  <a:srgbClr val="FFFF00"/>
                </a:highlight>
                <a:uFillTx/>
                <a:latin typeface="+mn-lt"/>
                <a:ea typeface="+mn-ea"/>
                <a:cs typeface="+mn-cs"/>
                <a:sym typeface="Helvetica Neue"/>
              </a:rPr>
              <a:t>REPLACE WITH CHEMICAL STRUCTURES</a:t>
            </a:r>
          </a:p>
        </p:txBody>
      </p:sp>
      <p:sp>
        <p:nvSpPr>
          <p:cNvPr id="50" name="Oval 49">
            <a:extLst>
              <a:ext uri="{FF2B5EF4-FFF2-40B4-BE49-F238E27FC236}">
                <a16:creationId xmlns:a16="http://schemas.microsoft.com/office/drawing/2014/main" id="{ED1886A2-2772-8D26-5463-1458DB94AAB4}"/>
              </a:ext>
            </a:extLst>
          </p:cNvPr>
          <p:cNvSpPr/>
          <p:nvPr/>
        </p:nvSpPr>
        <p:spPr>
          <a:xfrm>
            <a:off x="8488892" y="6295670"/>
            <a:ext cx="1528730" cy="1467430"/>
          </a:xfrm>
          <a:prstGeom prst="ellipse">
            <a:avLst/>
          </a:prstGeom>
          <a:solidFill>
            <a:srgbClr val="F0D3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Tree>
    <p:extLst>
      <p:ext uri="{BB962C8B-B14F-4D97-AF65-F5344CB8AC3E}">
        <p14:creationId xmlns:p14="http://schemas.microsoft.com/office/powerpoint/2010/main" val="28834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p:cNvGrpSpPr/>
          <p:nvPr/>
        </p:nvGrpSpPr>
        <p:grpSpPr>
          <a:xfrm>
            <a:off x="11039174" y="6808544"/>
            <a:ext cx="5767804" cy="5992984"/>
            <a:chOff x="36905" y="266"/>
            <a:chExt cx="5767802" cy="5992982"/>
          </a:xfrm>
        </p:grpSpPr>
        <p:grpSp>
          <p:nvGrpSpPr>
            <p:cNvPr id="181" name="Group"/>
            <p:cNvGrpSpPr/>
            <p:nvPr/>
          </p:nvGrpSpPr>
          <p:grpSpPr>
            <a:xfrm rot="5459068">
              <a:off x="-31125" y="197726"/>
              <a:ext cx="3596185" cy="3256689"/>
              <a:chOff x="266" y="0"/>
              <a:chExt cx="3596184" cy="3256687"/>
            </a:xfrm>
          </p:grpSpPr>
          <p:pic>
            <p:nvPicPr>
              <p:cNvPr id="179" name="CoM37.jpeg" descr="CoM37.jpeg"/>
              <p:cNvPicPr>
                <a:picLocks noChangeAspect="1"/>
              </p:cNvPicPr>
              <p:nvPr/>
            </p:nvPicPr>
            <p:blipFill>
              <a:blip r:embed="rId2"/>
              <a:srcRect l="2459" t="41752" r="31182" b="15822"/>
              <a:stretch>
                <a:fillRect/>
              </a:stretch>
            </p:blipFill>
            <p:spPr>
              <a:xfrm rot="711504">
                <a:off x="232272" y="387651"/>
                <a:ext cx="3016381" cy="2571305"/>
              </a:xfrm>
              <a:custGeom>
                <a:avLst/>
                <a:gdLst/>
                <a:ahLst/>
                <a:cxnLst>
                  <a:cxn ang="0">
                    <a:pos x="wd2" y="hd2"/>
                  </a:cxn>
                  <a:cxn ang="5400000">
                    <a:pos x="wd2" y="hd2"/>
                  </a:cxn>
                  <a:cxn ang="10800000">
                    <a:pos x="wd2" y="hd2"/>
                  </a:cxn>
                  <a:cxn ang="16200000">
                    <a:pos x="wd2" y="hd2"/>
                  </a:cxn>
                </a:cxnLst>
                <a:rect l="0" t="0" r="r" b="b"/>
                <a:pathLst>
                  <a:path w="21581" h="21476" extrusionOk="0">
                    <a:moveTo>
                      <a:pt x="97" y="0"/>
                    </a:moveTo>
                    <a:cubicBezTo>
                      <a:pt x="18" y="847"/>
                      <a:pt x="-19" y="1711"/>
                      <a:pt x="9" y="2619"/>
                    </a:cubicBezTo>
                    <a:cubicBezTo>
                      <a:pt x="48" y="3866"/>
                      <a:pt x="131" y="4555"/>
                      <a:pt x="356" y="5526"/>
                    </a:cubicBezTo>
                    <a:cubicBezTo>
                      <a:pt x="442" y="5897"/>
                      <a:pt x="543" y="6389"/>
                      <a:pt x="583" y="6616"/>
                    </a:cubicBezTo>
                    <a:cubicBezTo>
                      <a:pt x="587" y="6639"/>
                      <a:pt x="597" y="6677"/>
                      <a:pt x="603" y="6706"/>
                    </a:cubicBezTo>
                    <a:cubicBezTo>
                      <a:pt x="658" y="6855"/>
                      <a:pt x="723" y="7067"/>
                      <a:pt x="816" y="7379"/>
                    </a:cubicBezTo>
                    <a:cubicBezTo>
                      <a:pt x="1217" y="8735"/>
                      <a:pt x="1454" y="9363"/>
                      <a:pt x="1872" y="10183"/>
                    </a:cubicBezTo>
                    <a:cubicBezTo>
                      <a:pt x="2069" y="10569"/>
                      <a:pt x="2228" y="10952"/>
                      <a:pt x="2224" y="11035"/>
                    </a:cubicBezTo>
                    <a:cubicBezTo>
                      <a:pt x="2220" y="11118"/>
                      <a:pt x="2275" y="11211"/>
                      <a:pt x="2346" y="11244"/>
                    </a:cubicBezTo>
                    <a:cubicBezTo>
                      <a:pt x="2465" y="11298"/>
                      <a:pt x="2463" y="11313"/>
                      <a:pt x="2332" y="11426"/>
                    </a:cubicBezTo>
                    <a:cubicBezTo>
                      <a:pt x="2193" y="11546"/>
                      <a:pt x="2194" y="11558"/>
                      <a:pt x="2352" y="11817"/>
                    </a:cubicBezTo>
                    <a:cubicBezTo>
                      <a:pt x="2441" y="11964"/>
                      <a:pt x="2514" y="12135"/>
                      <a:pt x="2514" y="12195"/>
                    </a:cubicBezTo>
                    <a:cubicBezTo>
                      <a:pt x="2514" y="12307"/>
                      <a:pt x="3270" y="13622"/>
                      <a:pt x="3522" y="13949"/>
                    </a:cubicBezTo>
                    <a:cubicBezTo>
                      <a:pt x="3571" y="14012"/>
                      <a:pt x="3608" y="14102"/>
                      <a:pt x="3627" y="14184"/>
                    </a:cubicBezTo>
                    <a:cubicBezTo>
                      <a:pt x="3653" y="14221"/>
                      <a:pt x="3671" y="14241"/>
                      <a:pt x="3701" y="14283"/>
                    </a:cubicBezTo>
                    <a:cubicBezTo>
                      <a:pt x="4019" y="14728"/>
                      <a:pt x="4162" y="14963"/>
                      <a:pt x="4149" y="15082"/>
                    </a:cubicBezTo>
                    <a:cubicBezTo>
                      <a:pt x="4295" y="15194"/>
                      <a:pt x="4600" y="15504"/>
                      <a:pt x="4902" y="15848"/>
                    </a:cubicBezTo>
                    <a:cubicBezTo>
                      <a:pt x="5691" y="16747"/>
                      <a:pt x="6991" y="17978"/>
                      <a:pt x="7679" y="18480"/>
                    </a:cubicBezTo>
                    <a:cubicBezTo>
                      <a:pt x="9071" y="19496"/>
                      <a:pt x="11186" y="20549"/>
                      <a:pt x="12688" y="20973"/>
                    </a:cubicBezTo>
                    <a:cubicBezTo>
                      <a:pt x="14400" y="21455"/>
                      <a:pt x="16560" y="21600"/>
                      <a:pt x="18307" y="21367"/>
                    </a:cubicBezTo>
                    <a:cubicBezTo>
                      <a:pt x="18328" y="21362"/>
                      <a:pt x="18361" y="21359"/>
                      <a:pt x="18384" y="21354"/>
                    </a:cubicBezTo>
                    <a:cubicBezTo>
                      <a:pt x="18487" y="21311"/>
                      <a:pt x="18644" y="21276"/>
                      <a:pt x="18892" y="21234"/>
                    </a:cubicBezTo>
                    <a:cubicBezTo>
                      <a:pt x="19712" y="21098"/>
                      <a:pt x="20537" y="20836"/>
                      <a:pt x="21581" y="20393"/>
                    </a:cubicBezTo>
                    <a:lnTo>
                      <a:pt x="21581" y="0"/>
                    </a:lnTo>
                    <a:lnTo>
                      <a:pt x="97" y="0"/>
                    </a:lnTo>
                    <a:close/>
                  </a:path>
                </a:pathLst>
              </a:custGeom>
              <a:ln w="12700" cap="flat">
                <a:noFill/>
                <a:miter lim="400000"/>
              </a:ln>
              <a:effectLst/>
            </p:spPr>
          </p:pic>
          <p:sp>
            <p:nvSpPr>
              <p:cNvPr id="180" name="Shape"/>
              <p:cNvSpPr/>
              <p:nvPr/>
            </p:nvSpPr>
            <p:spPr>
              <a:xfrm>
                <a:off x="401410" y="0"/>
                <a:ext cx="3195042" cy="3256688"/>
              </a:xfrm>
              <a:custGeom>
                <a:avLst/>
                <a:gdLst/>
                <a:ahLst/>
                <a:cxnLst>
                  <a:cxn ang="0">
                    <a:pos x="wd2" y="hd2"/>
                  </a:cxn>
                  <a:cxn ang="5400000">
                    <a:pos x="wd2" y="hd2"/>
                  </a:cxn>
                  <a:cxn ang="10800000">
                    <a:pos x="wd2" y="hd2"/>
                  </a:cxn>
                  <a:cxn ang="16200000">
                    <a:pos x="wd2" y="hd2"/>
                  </a:cxn>
                </a:cxnLst>
                <a:rect l="0" t="0" r="r" b="b"/>
                <a:pathLst>
                  <a:path w="21600" h="21600" extrusionOk="0">
                    <a:moveTo>
                      <a:pt x="0" y="2547"/>
                    </a:moveTo>
                    <a:lnTo>
                      <a:pt x="17059" y="3737"/>
                    </a:lnTo>
                    <a:lnTo>
                      <a:pt x="17461" y="21600"/>
                    </a:lnTo>
                    <a:lnTo>
                      <a:pt x="21600" y="4360"/>
                    </a:lnTo>
                    <a:lnTo>
                      <a:pt x="476" y="0"/>
                    </a:lnTo>
                    <a:lnTo>
                      <a:pt x="0" y="2547"/>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pic>
          <p:nvPicPr>
            <p:cNvPr id="182" name="Co4HB37.jpeg" descr="Co4HB37.jpeg"/>
            <p:cNvPicPr>
              <a:picLocks noChangeAspect="1"/>
            </p:cNvPicPr>
            <p:nvPr/>
          </p:nvPicPr>
          <p:blipFill>
            <a:blip r:embed="rId3"/>
            <a:srcRect l="50" t="51701" r="40171" b="2543"/>
            <a:stretch>
              <a:fillRect/>
            </a:stretch>
          </p:blipFill>
          <p:spPr>
            <a:xfrm rot="360000">
              <a:off x="177338" y="2914924"/>
              <a:ext cx="2775419" cy="2832445"/>
            </a:xfrm>
            <a:custGeom>
              <a:avLst/>
              <a:gdLst/>
              <a:ahLst/>
              <a:cxnLst>
                <a:cxn ang="0">
                  <a:pos x="wd2" y="hd2"/>
                </a:cxn>
                <a:cxn ang="5400000">
                  <a:pos x="wd2" y="hd2"/>
                </a:cxn>
                <a:cxn ang="10800000">
                  <a:pos x="wd2" y="hd2"/>
                </a:cxn>
                <a:cxn ang="16200000">
                  <a:pos x="wd2" y="hd2"/>
                </a:cxn>
              </a:cxnLst>
              <a:rect l="0" t="0" r="r" b="b"/>
              <a:pathLst>
                <a:path w="21600" h="21600" extrusionOk="0">
                  <a:moveTo>
                    <a:pt x="5" y="1989"/>
                  </a:moveTo>
                  <a:cubicBezTo>
                    <a:pt x="4" y="2852"/>
                    <a:pt x="6" y="3405"/>
                    <a:pt x="4" y="4384"/>
                  </a:cubicBezTo>
                  <a:lnTo>
                    <a:pt x="0" y="7644"/>
                  </a:lnTo>
                  <a:cubicBezTo>
                    <a:pt x="19" y="10589"/>
                    <a:pt x="57" y="10902"/>
                    <a:pt x="142" y="11022"/>
                  </a:cubicBezTo>
                  <a:cubicBezTo>
                    <a:pt x="230" y="11148"/>
                    <a:pt x="506" y="11590"/>
                    <a:pt x="754" y="12006"/>
                  </a:cubicBezTo>
                  <a:cubicBezTo>
                    <a:pt x="1406" y="13101"/>
                    <a:pt x="1862" y="13708"/>
                    <a:pt x="2895" y="14856"/>
                  </a:cubicBezTo>
                  <a:cubicBezTo>
                    <a:pt x="3873" y="15944"/>
                    <a:pt x="4819" y="16844"/>
                    <a:pt x="5260" y="17105"/>
                  </a:cubicBezTo>
                  <a:cubicBezTo>
                    <a:pt x="5409" y="17193"/>
                    <a:pt x="5553" y="17318"/>
                    <a:pt x="5579" y="17386"/>
                  </a:cubicBezTo>
                  <a:cubicBezTo>
                    <a:pt x="5606" y="17453"/>
                    <a:pt x="5680" y="17509"/>
                    <a:pt x="5745" y="17509"/>
                  </a:cubicBezTo>
                  <a:cubicBezTo>
                    <a:pt x="5810" y="17509"/>
                    <a:pt x="5928" y="17578"/>
                    <a:pt x="6007" y="17664"/>
                  </a:cubicBezTo>
                  <a:cubicBezTo>
                    <a:pt x="6117" y="17784"/>
                    <a:pt x="6126" y="17829"/>
                    <a:pt x="6053" y="17897"/>
                  </a:cubicBezTo>
                  <a:cubicBezTo>
                    <a:pt x="6917" y="18597"/>
                    <a:pt x="7276" y="18853"/>
                    <a:pt x="7377" y="18853"/>
                  </a:cubicBezTo>
                  <a:cubicBezTo>
                    <a:pt x="7442" y="18853"/>
                    <a:pt x="7550" y="18926"/>
                    <a:pt x="7615" y="19017"/>
                  </a:cubicBezTo>
                  <a:cubicBezTo>
                    <a:pt x="7748" y="19206"/>
                    <a:pt x="8924" y="19860"/>
                    <a:pt x="9134" y="19862"/>
                  </a:cubicBezTo>
                  <a:cubicBezTo>
                    <a:pt x="9210" y="19863"/>
                    <a:pt x="9619" y="20014"/>
                    <a:pt x="10043" y="20200"/>
                  </a:cubicBezTo>
                  <a:cubicBezTo>
                    <a:pt x="11089" y="20660"/>
                    <a:pt x="12755" y="21207"/>
                    <a:pt x="13381" y="21293"/>
                  </a:cubicBezTo>
                  <a:cubicBezTo>
                    <a:pt x="13663" y="21332"/>
                    <a:pt x="14125" y="21406"/>
                    <a:pt x="14408" y="21458"/>
                  </a:cubicBezTo>
                  <a:cubicBezTo>
                    <a:pt x="14517" y="21478"/>
                    <a:pt x="14669" y="21501"/>
                    <a:pt x="14815" y="21523"/>
                  </a:cubicBezTo>
                  <a:cubicBezTo>
                    <a:pt x="15015" y="21536"/>
                    <a:pt x="16424" y="21565"/>
                    <a:pt x="17996" y="21588"/>
                  </a:cubicBezTo>
                  <a:cubicBezTo>
                    <a:pt x="18396" y="21593"/>
                    <a:pt x="18668" y="21597"/>
                    <a:pt x="18970" y="21600"/>
                  </a:cubicBezTo>
                  <a:cubicBezTo>
                    <a:pt x="19121" y="21574"/>
                    <a:pt x="19380" y="21555"/>
                    <a:pt x="19805" y="21535"/>
                  </a:cubicBezTo>
                  <a:cubicBezTo>
                    <a:pt x="20416" y="21507"/>
                    <a:pt x="20945" y="21422"/>
                    <a:pt x="21600" y="21277"/>
                  </a:cubicBezTo>
                  <a:lnTo>
                    <a:pt x="19318" y="0"/>
                  </a:lnTo>
                  <a:lnTo>
                    <a:pt x="5" y="1989"/>
                  </a:lnTo>
                  <a:close/>
                </a:path>
              </a:pathLst>
            </a:custGeom>
            <a:ln w="12700" cap="flat">
              <a:noFill/>
              <a:miter lim="400000"/>
            </a:ln>
            <a:effectLst/>
          </p:spPr>
        </p:pic>
        <p:pic>
          <p:nvPicPr>
            <p:cNvPr id="183" name="CoACE37.jpeg" descr="CoACE37.jpeg"/>
            <p:cNvPicPr>
              <a:picLocks noChangeAspect="1"/>
            </p:cNvPicPr>
            <p:nvPr/>
          </p:nvPicPr>
          <p:blipFill>
            <a:blip r:embed="rId4"/>
            <a:srcRect l="34" t="50775" r="39089" b="3717"/>
            <a:stretch>
              <a:fillRect/>
            </a:stretch>
          </p:blipFill>
          <p:spPr>
            <a:xfrm rot="16590465">
              <a:off x="2778011" y="2967116"/>
              <a:ext cx="2877572" cy="2868166"/>
            </a:xfrm>
            <a:custGeom>
              <a:avLst/>
              <a:gdLst/>
              <a:ahLst/>
              <a:cxnLst>
                <a:cxn ang="0">
                  <a:pos x="wd2" y="hd2"/>
                </a:cxn>
                <a:cxn ang="5400000">
                  <a:pos x="wd2" y="hd2"/>
                </a:cxn>
                <a:cxn ang="10800000">
                  <a:pos x="wd2" y="hd2"/>
                </a:cxn>
                <a:cxn ang="16200000">
                  <a:pos x="wd2" y="hd2"/>
                </a:cxn>
              </a:cxnLst>
              <a:rect l="0" t="0" r="r" b="b"/>
              <a:pathLst>
                <a:path w="21600" h="21600" extrusionOk="0">
                  <a:moveTo>
                    <a:pt x="0" y="2046"/>
                  </a:moveTo>
                  <a:cubicBezTo>
                    <a:pt x="13" y="6382"/>
                    <a:pt x="36" y="9364"/>
                    <a:pt x="60" y="9391"/>
                  </a:cubicBezTo>
                  <a:cubicBezTo>
                    <a:pt x="98" y="9435"/>
                    <a:pt x="179" y="9606"/>
                    <a:pt x="240" y="9768"/>
                  </a:cubicBezTo>
                  <a:cubicBezTo>
                    <a:pt x="592" y="10712"/>
                    <a:pt x="1686" y="12680"/>
                    <a:pt x="1931" y="12812"/>
                  </a:cubicBezTo>
                  <a:cubicBezTo>
                    <a:pt x="2016" y="12858"/>
                    <a:pt x="2083" y="12925"/>
                    <a:pt x="2078" y="12959"/>
                  </a:cubicBezTo>
                  <a:cubicBezTo>
                    <a:pt x="2052" y="13132"/>
                    <a:pt x="2102" y="13219"/>
                    <a:pt x="2203" y="13180"/>
                  </a:cubicBezTo>
                  <a:cubicBezTo>
                    <a:pt x="2272" y="13153"/>
                    <a:pt x="2552" y="13434"/>
                    <a:pt x="2929" y="13909"/>
                  </a:cubicBezTo>
                  <a:cubicBezTo>
                    <a:pt x="3593" y="14744"/>
                    <a:pt x="4602" y="15783"/>
                    <a:pt x="4968" y="16011"/>
                  </a:cubicBezTo>
                  <a:cubicBezTo>
                    <a:pt x="5093" y="16089"/>
                    <a:pt x="5353" y="16334"/>
                    <a:pt x="5546" y="16554"/>
                  </a:cubicBezTo>
                  <a:cubicBezTo>
                    <a:pt x="5739" y="16774"/>
                    <a:pt x="5942" y="16937"/>
                    <a:pt x="6000" y="16915"/>
                  </a:cubicBezTo>
                  <a:cubicBezTo>
                    <a:pt x="6116" y="16870"/>
                    <a:pt x="6461" y="17081"/>
                    <a:pt x="6461" y="17197"/>
                  </a:cubicBezTo>
                  <a:cubicBezTo>
                    <a:pt x="6461" y="17285"/>
                    <a:pt x="6955" y="17791"/>
                    <a:pt x="7041" y="17791"/>
                  </a:cubicBezTo>
                  <a:cubicBezTo>
                    <a:pt x="7075" y="17791"/>
                    <a:pt x="7251" y="17944"/>
                    <a:pt x="7434" y="18134"/>
                  </a:cubicBezTo>
                  <a:cubicBezTo>
                    <a:pt x="8207" y="18938"/>
                    <a:pt x="8368" y="19059"/>
                    <a:pt x="9182" y="19464"/>
                  </a:cubicBezTo>
                  <a:cubicBezTo>
                    <a:pt x="10516" y="20128"/>
                    <a:pt x="11328" y="20496"/>
                    <a:pt x="12012" y="20747"/>
                  </a:cubicBezTo>
                  <a:cubicBezTo>
                    <a:pt x="12803" y="21036"/>
                    <a:pt x="14322" y="21389"/>
                    <a:pt x="15633" y="21600"/>
                  </a:cubicBezTo>
                  <a:lnTo>
                    <a:pt x="21600" y="20971"/>
                  </a:lnTo>
                  <a:lnTo>
                    <a:pt x="19403" y="0"/>
                  </a:lnTo>
                  <a:lnTo>
                    <a:pt x="0" y="2046"/>
                  </a:lnTo>
                  <a:close/>
                </a:path>
              </a:pathLst>
            </a:custGeom>
            <a:ln w="12700" cap="flat">
              <a:noFill/>
              <a:miter lim="400000"/>
            </a:ln>
            <a:effectLst/>
          </p:spPr>
        </p:pic>
        <p:sp>
          <p:nvSpPr>
            <p:cNvPr id="184" name="Maltose…"/>
            <p:cNvSpPr txBox="1"/>
            <p:nvPr/>
          </p:nvSpPr>
          <p:spPr>
            <a:xfrm>
              <a:off x="3496051" y="1723519"/>
              <a:ext cx="1642670" cy="11979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444500" indent="-444500" algn="l">
                <a:buSzPct val="100000"/>
                <a:buAutoNum type="arabicPeriod"/>
                <a:defRPr>
                  <a:solidFill>
                    <a:srgbClr val="000000"/>
                  </a:solidFill>
                </a:defRPr>
              </a:pPr>
              <a:r>
                <a:t>Maltose</a:t>
              </a:r>
            </a:p>
            <a:p>
              <a:pPr marL="444500" indent="-444500" algn="l">
                <a:buSzPct val="100000"/>
                <a:buAutoNum type="arabicPeriod"/>
                <a:defRPr>
                  <a:solidFill>
                    <a:srgbClr val="000000"/>
                  </a:solidFill>
                </a:defRPr>
              </a:pPr>
              <a:r>
                <a:t>4HB</a:t>
              </a:r>
            </a:p>
            <a:p>
              <a:pPr marL="444500" indent="-444500" algn="l">
                <a:buSzPct val="100000"/>
                <a:buAutoNum type="arabicPeriod"/>
                <a:defRPr>
                  <a:solidFill>
                    <a:srgbClr val="000000"/>
                  </a:solidFill>
                </a:defRPr>
              </a:pPr>
              <a:r>
                <a:t>Acetate</a:t>
              </a:r>
            </a:p>
          </p:txBody>
        </p:sp>
        <p:sp>
          <p:nvSpPr>
            <p:cNvPr id="185" name="Coculture 37o plating"/>
            <p:cNvSpPr txBox="1"/>
            <p:nvPr/>
          </p:nvSpPr>
          <p:spPr>
            <a:xfrm>
              <a:off x="3335908" y="730389"/>
              <a:ext cx="1948699" cy="8296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solidFill>
                    <a:srgbClr val="000000"/>
                  </a:solidFill>
                </a:defRPr>
              </a:lvl1pPr>
            </a:lstStyle>
            <a:p>
              <a:r>
                <a:t>Coculture 37o plating</a:t>
              </a:r>
            </a:p>
          </p:txBody>
        </p:sp>
        <p:sp>
          <p:nvSpPr>
            <p:cNvPr id="186" name="1."/>
            <p:cNvSpPr txBox="1"/>
            <p:nvPr/>
          </p:nvSpPr>
          <p:spPr>
            <a:xfrm>
              <a:off x="2186116" y="2115479"/>
              <a:ext cx="453239" cy="5728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1.</a:t>
              </a:r>
            </a:p>
          </p:txBody>
        </p:sp>
        <p:sp>
          <p:nvSpPr>
            <p:cNvPr id="187" name="2."/>
            <p:cNvSpPr txBox="1"/>
            <p:nvPr/>
          </p:nvSpPr>
          <p:spPr>
            <a:xfrm>
              <a:off x="2173416" y="3293311"/>
              <a:ext cx="453239" cy="5728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2.</a:t>
              </a:r>
            </a:p>
          </p:txBody>
        </p:sp>
        <p:sp>
          <p:nvSpPr>
            <p:cNvPr id="188" name="3."/>
            <p:cNvSpPr txBox="1"/>
            <p:nvPr/>
          </p:nvSpPr>
          <p:spPr>
            <a:xfrm>
              <a:off x="3263858" y="3331411"/>
              <a:ext cx="453239" cy="5728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3.</a:t>
              </a:r>
            </a:p>
          </p:txBody>
        </p:sp>
      </p:grpSp>
      <p:grpSp>
        <p:nvGrpSpPr>
          <p:cNvPr id="200" name="Group"/>
          <p:cNvGrpSpPr/>
          <p:nvPr/>
        </p:nvGrpSpPr>
        <p:grpSpPr>
          <a:xfrm>
            <a:off x="-1290210" y="1180713"/>
            <a:ext cx="11467285" cy="11321761"/>
            <a:chOff x="-232" y="-87"/>
            <a:chExt cx="11467283" cy="11321760"/>
          </a:xfrm>
        </p:grpSpPr>
        <p:grpSp>
          <p:nvGrpSpPr>
            <p:cNvPr id="192" name="Group"/>
            <p:cNvGrpSpPr/>
            <p:nvPr/>
          </p:nvGrpSpPr>
          <p:grpSpPr>
            <a:xfrm rot="5400000">
              <a:off x="914422" y="119443"/>
              <a:ext cx="7479477" cy="7240415"/>
              <a:chOff x="-87" y="0"/>
              <a:chExt cx="7479476" cy="7240413"/>
            </a:xfrm>
          </p:grpSpPr>
          <p:pic>
            <p:nvPicPr>
              <p:cNvPr id="190" name="CoM30.jpeg" descr="CoM30.jpeg"/>
              <p:cNvPicPr>
                <a:picLocks noChangeAspect="1"/>
              </p:cNvPicPr>
              <p:nvPr/>
            </p:nvPicPr>
            <p:blipFill>
              <a:blip r:embed="rId5"/>
              <a:srcRect l="1912" t="44745" r="15404" b="10031"/>
              <a:stretch>
                <a:fillRect/>
              </a:stretch>
            </p:blipFill>
            <p:spPr>
              <a:xfrm rot="2090370">
                <a:off x="687301" y="1740977"/>
                <a:ext cx="5791598" cy="4223660"/>
              </a:xfrm>
              <a:custGeom>
                <a:avLst/>
                <a:gdLst/>
                <a:ahLst/>
                <a:cxnLst>
                  <a:cxn ang="0">
                    <a:pos x="wd2" y="hd2"/>
                  </a:cxn>
                  <a:cxn ang="5400000">
                    <a:pos x="wd2" y="hd2"/>
                  </a:cxn>
                  <a:cxn ang="10800000">
                    <a:pos x="wd2" y="hd2"/>
                  </a:cxn>
                  <a:cxn ang="16200000">
                    <a:pos x="wd2" y="hd2"/>
                  </a:cxn>
                </a:cxnLst>
                <a:rect l="0" t="0" r="r" b="b"/>
                <a:pathLst>
                  <a:path w="21600" h="21574" extrusionOk="0">
                    <a:moveTo>
                      <a:pt x="0" y="0"/>
                    </a:moveTo>
                    <a:lnTo>
                      <a:pt x="0" y="10497"/>
                    </a:lnTo>
                    <a:cubicBezTo>
                      <a:pt x="395" y="11773"/>
                      <a:pt x="915" y="12954"/>
                      <a:pt x="1641" y="14186"/>
                    </a:cubicBezTo>
                    <a:cubicBezTo>
                      <a:pt x="2406" y="15481"/>
                      <a:pt x="3663" y="16998"/>
                      <a:pt x="4661" y="17829"/>
                    </a:cubicBezTo>
                    <a:cubicBezTo>
                      <a:pt x="4920" y="18044"/>
                      <a:pt x="5146" y="18255"/>
                      <a:pt x="5164" y="18295"/>
                    </a:cubicBezTo>
                    <a:cubicBezTo>
                      <a:pt x="5170" y="18307"/>
                      <a:pt x="5173" y="18318"/>
                      <a:pt x="5176" y="18328"/>
                    </a:cubicBezTo>
                    <a:cubicBezTo>
                      <a:pt x="6129" y="19141"/>
                      <a:pt x="7152" y="19896"/>
                      <a:pt x="7766" y="20209"/>
                    </a:cubicBezTo>
                    <a:cubicBezTo>
                      <a:pt x="9891" y="21291"/>
                      <a:pt x="10710" y="21518"/>
                      <a:pt x="12655" y="21567"/>
                    </a:cubicBezTo>
                    <a:cubicBezTo>
                      <a:pt x="13961" y="21600"/>
                      <a:pt x="14628" y="21518"/>
                      <a:pt x="15839" y="21180"/>
                    </a:cubicBezTo>
                    <a:cubicBezTo>
                      <a:pt x="16010" y="21132"/>
                      <a:pt x="16191" y="21072"/>
                      <a:pt x="16377" y="21006"/>
                    </a:cubicBezTo>
                    <a:cubicBezTo>
                      <a:pt x="16471" y="20961"/>
                      <a:pt x="16598" y="20911"/>
                      <a:pt x="16772" y="20845"/>
                    </a:cubicBezTo>
                    <a:cubicBezTo>
                      <a:pt x="17477" y="20581"/>
                      <a:pt x="18650" y="19936"/>
                      <a:pt x="19380" y="19410"/>
                    </a:cubicBezTo>
                    <a:cubicBezTo>
                      <a:pt x="19435" y="19371"/>
                      <a:pt x="19485" y="19336"/>
                      <a:pt x="19537" y="19301"/>
                    </a:cubicBezTo>
                    <a:cubicBezTo>
                      <a:pt x="19591" y="19225"/>
                      <a:pt x="19672" y="19145"/>
                      <a:pt x="19782" y="19062"/>
                    </a:cubicBezTo>
                    <a:cubicBezTo>
                      <a:pt x="20453" y="18553"/>
                      <a:pt x="20958" y="18059"/>
                      <a:pt x="21600" y="17294"/>
                    </a:cubicBezTo>
                    <a:lnTo>
                      <a:pt x="21600" y="0"/>
                    </a:lnTo>
                    <a:lnTo>
                      <a:pt x="0" y="0"/>
                    </a:lnTo>
                    <a:close/>
                  </a:path>
                </a:pathLst>
              </a:custGeom>
              <a:ln w="12700" cap="flat">
                <a:noFill/>
                <a:miter lim="400000"/>
              </a:ln>
              <a:effectLst/>
            </p:spPr>
          </p:pic>
          <p:sp>
            <p:nvSpPr>
              <p:cNvPr id="191" name="Shape"/>
              <p:cNvSpPr/>
              <p:nvPr/>
            </p:nvSpPr>
            <p:spPr>
              <a:xfrm>
                <a:off x="933449" y="0"/>
                <a:ext cx="6545940" cy="6794297"/>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lnTo>
                      <a:pt x="14351" y="7303"/>
                    </a:lnTo>
                    <a:lnTo>
                      <a:pt x="14439" y="21600"/>
                    </a:lnTo>
                    <a:lnTo>
                      <a:pt x="21600" y="11651"/>
                    </a:lnTo>
                    <a:lnTo>
                      <a:pt x="3757" y="0"/>
                    </a:lnTo>
                    <a:lnTo>
                      <a:pt x="0" y="6452"/>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pic>
          <p:nvPicPr>
            <p:cNvPr id="193" name="CoACE30.jpeg" descr="CoACE30.jpeg"/>
            <p:cNvPicPr>
              <a:picLocks noChangeAspect="1"/>
            </p:cNvPicPr>
            <p:nvPr/>
          </p:nvPicPr>
          <p:blipFill>
            <a:blip r:embed="rId6"/>
            <a:srcRect l="6248" t="42929" r="16921" b="13878"/>
            <a:stretch>
              <a:fillRect/>
            </a:stretch>
          </p:blipFill>
          <p:spPr>
            <a:xfrm rot="18746250">
              <a:off x="4610546" y="4782571"/>
              <a:ext cx="6154900" cy="4613566"/>
            </a:xfrm>
            <a:custGeom>
              <a:avLst/>
              <a:gdLst/>
              <a:ahLst/>
              <a:cxnLst>
                <a:cxn ang="0">
                  <a:pos x="wd2" y="hd2"/>
                </a:cxn>
                <a:cxn ang="5400000">
                  <a:pos x="wd2" y="hd2"/>
                </a:cxn>
                <a:cxn ang="10800000">
                  <a:pos x="wd2" y="hd2"/>
                </a:cxn>
                <a:cxn ang="16200000">
                  <a:pos x="wd2" y="hd2"/>
                </a:cxn>
              </a:cxnLst>
              <a:rect l="0" t="0" r="r" b="b"/>
              <a:pathLst>
                <a:path w="21600" h="21424" extrusionOk="0">
                  <a:moveTo>
                    <a:pt x="11175" y="0"/>
                  </a:moveTo>
                  <a:lnTo>
                    <a:pt x="0" y="13520"/>
                  </a:lnTo>
                  <a:cubicBezTo>
                    <a:pt x="14" y="13549"/>
                    <a:pt x="29" y="13585"/>
                    <a:pt x="43" y="13613"/>
                  </a:cubicBezTo>
                  <a:cubicBezTo>
                    <a:pt x="301" y="14128"/>
                    <a:pt x="1385" y="15569"/>
                    <a:pt x="2183" y="16458"/>
                  </a:cubicBezTo>
                  <a:cubicBezTo>
                    <a:pt x="2490" y="16800"/>
                    <a:pt x="2860" y="17226"/>
                    <a:pt x="3007" y="17404"/>
                  </a:cubicBezTo>
                  <a:cubicBezTo>
                    <a:pt x="3616" y="18148"/>
                    <a:pt x="4478" y="18929"/>
                    <a:pt x="5279" y="19464"/>
                  </a:cubicBezTo>
                  <a:cubicBezTo>
                    <a:pt x="5407" y="19550"/>
                    <a:pt x="5495" y="19614"/>
                    <a:pt x="5555" y="19670"/>
                  </a:cubicBezTo>
                  <a:cubicBezTo>
                    <a:pt x="6348" y="20181"/>
                    <a:pt x="7189" y="20591"/>
                    <a:pt x="8070" y="20887"/>
                  </a:cubicBezTo>
                  <a:cubicBezTo>
                    <a:pt x="10048" y="21553"/>
                    <a:pt x="12245" y="21600"/>
                    <a:pt x="14366" y="21024"/>
                  </a:cubicBezTo>
                  <a:cubicBezTo>
                    <a:pt x="14955" y="20864"/>
                    <a:pt x="15614" y="20610"/>
                    <a:pt x="16263" y="20305"/>
                  </a:cubicBezTo>
                  <a:cubicBezTo>
                    <a:pt x="17107" y="19892"/>
                    <a:pt x="18322" y="19108"/>
                    <a:pt x="18994" y="18534"/>
                  </a:cubicBezTo>
                  <a:cubicBezTo>
                    <a:pt x="20201" y="17502"/>
                    <a:pt x="21526" y="15961"/>
                    <a:pt x="21457" y="15671"/>
                  </a:cubicBezTo>
                  <a:cubicBezTo>
                    <a:pt x="21435" y="15578"/>
                    <a:pt x="21494" y="15350"/>
                    <a:pt x="21600" y="15086"/>
                  </a:cubicBezTo>
                  <a:lnTo>
                    <a:pt x="11175" y="0"/>
                  </a:lnTo>
                  <a:close/>
                </a:path>
              </a:pathLst>
            </a:custGeom>
            <a:ln w="12700" cap="flat">
              <a:noFill/>
              <a:miter lim="400000"/>
            </a:ln>
            <a:effectLst/>
          </p:spPr>
        </p:pic>
        <p:pic>
          <p:nvPicPr>
            <p:cNvPr id="194" name="Co4HB30.jpeg" descr="Co4HB30.jpeg"/>
            <p:cNvPicPr>
              <a:picLocks noChangeAspect="1"/>
            </p:cNvPicPr>
            <p:nvPr/>
          </p:nvPicPr>
          <p:blipFill>
            <a:blip r:embed="rId7"/>
            <a:srcRect l="5378" t="48731" r="20238" b="2"/>
            <a:stretch>
              <a:fillRect/>
            </a:stretch>
          </p:blipFill>
          <p:spPr>
            <a:xfrm rot="1975801">
              <a:off x="1012861" y="4643645"/>
              <a:ext cx="5978861" cy="5494302"/>
            </a:xfrm>
            <a:custGeom>
              <a:avLst/>
              <a:gdLst/>
              <a:ahLst/>
              <a:cxnLst>
                <a:cxn ang="0">
                  <a:pos x="wd2" y="hd2"/>
                </a:cxn>
                <a:cxn ang="5400000">
                  <a:pos x="wd2" y="hd2"/>
                </a:cxn>
                <a:cxn ang="10800000">
                  <a:pos x="wd2" y="hd2"/>
                </a:cxn>
                <a:cxn ang="16200000">
                  <a:pos x="wd2" y="hd2"/>
                </a:cxn>
              </a:cxnLst>
              <a:rect l="0" t="0" r="r" b="b"/>
              <a:pathLst>
                <a:path w="21600" h="21600" extrusionOk="0">
                  <a:moveTo>
                    <a:pt x="0" y="9050"/>
                  </a:moveTo>
                  <a:cubicBezTo>
                    <a:pt x="1" y="9051"/>
                    <a:pt x="2" y="9053"/>
                    <a:pt x="2" y="9054"/>
                  </a:cubicBezTo>
                  <a:cubicBezTo>
                    <a:pt x="16" y="9077"/>
                    <a:pt x="26" y="9106"/>
                    <a:pt x="36" y="9140"/>
                  </a:cubicBezTo>
                  <a:cubicBezTo>
                    <a:pt x="480" y="10169"/>
                    <a:pt x="1091" y="11250"/>
                    <a:pt x="1765" y="12179"/>
                  </a:cubicBezTo>
                  <a:cubicBezTo>
                    <a:pt x="1769" y="12184"/>
                    <a:pt x="1771" y="12190"/>
                    <a:pt x="1775" y="12196"/>
                  </a:cubicBezTo>
                  <a:cubicBezTo>
                    <a:pt x="1960" y="12361"/>
                    <a:pt x="2374" y="12805"/>
                    <a:pt x="2827" y="13329"/>
                  </a:cubicBezTo>
                  <a:cubicBezTo>
                    <a:pt x="3404" y="13997"/>
                    <a:pt x="3674" y="14330"/>
                    <a:pt x="3760" y="14492"/>
                  </a:cubicBezTo>
                  <a:cubicBezTo>
                    <a:pt x="3906" y="14593"/>
                    <a:pt x="4115" y="14759"/>
                    <a:pt x="4436" y="15025"/>
                  </a:cubicBezTo>
                  <a:cubicBezTo>
                    <a:pt x="4676" y="15224"/>
                    <a:pt x="4809" y="15346"/>
                    <a:pt x="4875" y="15438"/>
                  </a:cubicBezTo>
                  <a:cubicBezTo>
                    <a:pt x="4945" y="15482"/>
                    <a:pt x="5027" y="15538"/>
                    <a:pt x="5120" y="15604"/>
                  </a:cubicBezTo>
                  <a:cubicBezTo>
                    <a:pt x="6351" y="16471"/>
                    <a:pt x="8066" y="17243"/>
                    <a:pt x="9793" y="17711"/>
                  </a:cubicBezTo>
                  <a:cubicBezTo>
                    <a:pt x="10726" y="17964"/>
                    <a:pt x="13300" y="18081"/>
                    <a:pt x="14473" y="17924"/>
                  </a:cubicBezTo>
                  <a:cubicBezTo>
                    <a:pt x="15898" y="17732"/>
                    <a:pt x="17591" y="17246"/>
                    <a:pt x="18661" y="16719"/>
                  </a:cubicBezTo>
                  <a:cubicBezTo>
                    <a:pt x="18804" y="16649"/>
                    <a:pt x="18923" y="16599"/>
                    <a:pt x="19023" y="16565"/>
                  </a:cubicBezTo>
                  <a:lnTo>
                    <a:pt x="18988" y="16530"/>
                  </a:lnTo>
                  <a:lnTo>
                    <a:pt x="19534" y="16212"/>
                  </a:lnTo>
                  <a:cubicBezTo>
                    <a:pt x="20251" y="15793"/>
                    <a:pt x="20957" y="15277"/>
                    <a:pt x="21600" y="14717"/>
                  </a:cubicBezTo>
                  <a:lnTo>
                    <a:pt x="12841" y="0"/>
                  </a:lnTo>
                  <a:lnTo>
                    <a:pt x="0" y="9050"/>
                  </a:lnTo>
                  <a:close/>
                  <a:moveTo>
                    <a:pt x="12488" y="21485"/>
                  </a:moveTo>
                  <a:cubicBezTo>
                    <a:pt x="12481" y="21492"/>
                    <a:pt x="12476" y="21505"/>
                    <a:pt x="12476" y="21521"/>
                  </a:cubicBezTo>
                  <a:cubicBezTo>
                    <a:pt x="12476" y="21563"/>
                    <a:pt x="12504" y="21596"/>
                    <a:pt x="12539" y="21599"/>
                  </a:cubicBezTo>
                  <a:cubicBezTo>
                    <a:pt x="12545" y="21599"/>
                    <a:pt x="12551" y="21600"/>
                    <a:pt x="12557" y="21600"/>
                  </a:cubicBezTo>
                  <a:cubicBezTo>
                    <a:pt x="12588" y="21597"/>
                    <a:pt x="12613" y="21584"/>
                    <a:pt x="12613" y="21568"/>
                  </a:cubicBezTo>
                  <a:cubicBezTo>
                    <a:pt x="12613" y="21550"/>
                    <a:pt x="12583" y="21515"/>
                    <a:pt x="12545" y="21489"/>
                  </a:cubicBezTo>
                  <a:cubicBezTo>
                    <a:pt x="12536" y="21483"/>
                    <a:pt x="12526" y="21478"/>
                    <a:pt x="12518" y="21477"/>
                  </a:cubicBezTo>
                  <a:cubicBezTo>
                    <a:pt x="12505" y="21475"/>
                    <a:pt x="12496" y="21477"/>
                    <a:pt x="12488" y="21485"/>
                  </a:cubicBezTo>
                  <a:close/>
                </a:path>
              </a:pathLst>
            </a:custGeom>
            <a:ln w="12700" cap="flat">
              <a:noFill/>
              <a:miter lim="400000"/>
            </a:ln>
            <a:effectLst/>
          </p:spPr>
        </p:pic>
        <p:sp>
          <p:nvSpPr>
            <p:cNvPr id="195" name="Maltose…"/>
            <p:cNvSpPr txBox="1"/>
            <p:nvPr/>
          </p:nvSpPr>
          <p:spPr>
            <a:xfrm>
              <a:off x="6923787" y="3004688"/>
              <a:ext cx="2599751" cy="18959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marL="444500" indent="-444500" algn="l">
                <a:buSzPct val="100000"/>
                <a:buAutoNum type="arabicPeriod"/>
                <a:defRPr>
                  <a:solidFill>
                    <a:srgbClr val="000000"/>
                  </a:solidFill>
                </a:defRPr>
              </a:pPr>
              <a:r>
                <a:t>Maltose</a:t>
              </a:r>
            </a:p>
            <a:p>
              <a:pPr marL="444500" indent="-444500" algn="l">
                <a:buSzPct val="100000"/>
                <a:buAutoNum type="arabicPeriod"/>
                <a:defRPr>
                  <a:solidFill>
                    <a:srgbClr val="000000"/>
                  </a:solidFill>
                </a:defRPr>
              </a:pPr>
              <a:r>
                <a:t>4HB</a:t>
              </a:r>
            </a:p>
            <a:p>
              <a:pPr marL="444500" indent="-444500" algn="l">
                <a:buSzPct val="100000"/>
                <a:buAutoNum type="arabicPeriod"/>
                <a:defRPr>
                  <a:solidFill>
                    <a:srgbClr val="000000"/>
                  </a:solidFill>
                </a:defRPr>
              </a:pPr>
              <a:r>
                <a:t>Acetate</a:t>
              </a:r>
            </a:p>
          </p:txBody>
        </p:sp>
        <p:sp>
          <p:nvSpPr>
            <p:cNvPr id="196" name="Coculture…"/>
            <p:cNvSpPr txBox="1"/>
            <p:nvPr/>
          </p:nvSpPr>
          <p:spPr>
            <a:xfrm>
              <a:off x="6670340" y="1432923"/>
              <a:ext cx="3084084" cy="13130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000000"/>
                  </a:solidFill>
                </a:defRPr>
              </a:pPr>
              <a:r>
                <a:t>Coculture </a:t>
              </a:r>
            </a:p>
            <a:p>
              <a:pPr>
                <a:defRPr>
                  <a:solidFill>
                    <a:srgbClr val="000000"/>
                  </a:solidFill>
                </a:defRPr>
              </a:pPr>
              <a:r>
                <a:t>30o plating</a:t>
              </a:r>
            </a:p>
          </p:txBody>
        </p:sp>
        <p:sp>
          <p:nvSpPr>
            <p:cNvPr id="197" name="1."/>
            <p:cNvSpPr txBox="1"/>
            <p:nvPr/>
          </p:nvSpPr>
          <p:spPr>
            <a:xfrm>
              <a:off x="4817093" y="3989132"/>
              <a:ext cx="717312" cy="9065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1.</a:t>
              </a:r>
            </a:p>
          </p:txBody>
        </p:sp>
        <p:sp>
          <p:nvSpPr>
            <p:cNvPr id="198" name="2."/>
            <p:cNvSpPr txBox="1"/>
            <p:nvPr/>
          </p:nvSpPr>
          <p:spPr>
            <a:xfrm>
              <a:off x="4817093" y="5788585"/>
              <a:ext cx="717312" cy="9065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2.</a:t>
              </a:r>
            </a:p>
          </p:txBody>
        </p:sp>
        <p:sp>
          <p:nvSpPr>
            <p:cNvPr id="199" name="3."/>
            <p:cNvSpPr txBox="1"/>
            <p:nvPr/>
          </p:nvSpPr>
          <p:spPr>
            <a:xfrm>
              <a:off x="6745719" y="5788585"/>
              <a:ext cx="717312" cy="9065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3.</a:t>
              </a:r>
            </a:p>
          </p:txBody>
        </p:sp>
      </p:grpSp>
      <p:grpSp>
        <p:nvGrpSpPr>
          <p:cNvPr id="209" name="Group"/>
          <p:cNvGrpSpPr/>
          <p:nvPr/>
        </p:nvGrpSpPr>
        <p:grpSpPr>
          <a:xfrm>
            <a:off x="17457242" y="156552"/>
            <a:ext cx="6265580" cy="6514801"/>
            <a:chOff x="-569719" y="-584955"/>
            <a:chExt cx="6265579" cy="6514799"/>
          </a:xfrm>
        </p:grpSpPr>
        <p:pic>
          <p:nvPicPr>
            <p:cNvPr id="201" name="PFM.jpeg" descr="PFM.jpeg"/>
            <p:cNvPicPr>
              <a:picLocks noChangeAspect="1"/>
            </p:cNvPicPr>
            <p:nvPr/>
          </p:nvPicPr>
          <p:blipFill>
            <a:blip r:embed="rId8"/>
            <a:srcRect l="10141" t="46183" r="15401" b="11393"/>
            <a:stretch>
              <a:fillRect/>
            </a:stretch>
          </p:blipFill>
          <p:spPr>
            <a:xfrm rot="7726586">
              <a:off x="-39222" y="284264"/>
              <a:ext cx="3507144" cy="2664351"/>
            </a:xfrm>
            <a:custGeom>
              <a:avLst/>
              <a:gdLst/>
              <a:ahLst/>
              <a:cxnLst>
                <a:cxn ang="0">
                  <a:pos x="wd2" y="hd2"/>
                </a:cxn>
                <a:cxn ang="5400000">
                  <a:pos x="wd2" y="hd2"/>
                </a:cxn>
                <a:cxn ang="10800000">
                  <a:pos x="wd2" y="hd2"/>
                </a:cxn>
                <a:cxn ang="16200000">
                  <a:pos x="wd2" y="hd2"/>
                </a:cxn>
              </a:cxnLst>
              <a:rect l="0" t="0" r="r" b="b"/>
              <a:pathLst>
                <a:path w="21600" h="21244" extrusionOk="0">
                  <a:moveTo>
                    <a:pt x="11607" y="0"/>
                  </a:moveTo>
                  <a:lnTo>
                    <a:pt x="0" y="12071"/>
                  </a:lnTo>
                  <a:cubicBezTo>
                    <a:pt x="13" y="12101"/>
                    <a:pt x="26" y="12131"/>
                    <a:pt x="39" y="12160"/>
                  </a:cubicBezTo>
                  <a:cubicBezTo>
                    <a:pt x="837" y="13885"/>
                    <a:pt x="3313" y="17418"/>
                    <a:pt x="4347" y="18303"/>
                  </a:cubicBezTo>
                  <a:cubicBezTo>
                    <a:pt x="5091" y="18941"/>
                    <a:pt x="6591" y="19908"/>
                    <a:pt x="7343" y="20237"/>
                  </a:cubicBezTo>
                  <a:cubicBezTo>
                    <a:pt x="7455" y="20286"/>
                    <a:pt x="7514" y="20331"/>
                    <a:pt x="7530" y="20387"/>
                  </a:cubicBezTo>
                  <a:cubicBezTo>
                    <a:pt x="10848" y="21600"/>
                    <a:pt x="13371" y="21516"/>
                    <a:pt x="16556" y="20194"/>
                  </a:cubicBezTo>
                  <a:lnTo>
                    <a:pt x="17336" y="19869"/>
                  </a:lnTo>
                  <a:cubicBezTo>
                    <a:pt x="17565" y="19679"/>
                    <a:pt x="17890" y="19442"/>
                    <a:pt x="18245" y="19212"/>
                  </a:cubicBezTo>
                  <a:cubicBezTo>
                    <a:pt x="19620" y="18324"/>
                    <a:pt x="20689" y="17344"/>
                    <a:pt x="21600" y="16105"/>
                  </a:cubicBezTo>
                  <a:lnTo>
                    <a:pt x="11607" y="0"/>
                  </a:lnTo>
                  <a:close/>
                </a:path>
              </a:pathLst>
            </a:custGeom>
            <a:ln w="12700" cap="flat">
              <a:noFill/>
              <a:miter lim="400000"/>
            </a:ln>
            <a:effectLst/>
          </p:spPr>
        </p:pic>
        <p:pic>
          <p:nvPicPr>
            <p:cNvPr id="202" name="IMG_1265.jpeg" descr="IMG_1265.jpeg"/>
            <p:cNvPicPr>
              <a:picLocks noChangeAspect="1"/>
            </p:cNvPicPr>
            <p:nvPr/>
          </p:nvPicPr>
          <p:blipFill>
            <a:blip r:embed="rId9"/>
            <a:srcRect l="5213" t="41935" r="19355" b="15053"/>
            <a:stretch>
              <a:fillRect/>
            </a:stretch>
          </p:blipFill>
          <p:spPr>
            <a:xfrm rot="2230170">
              <a:off x="-115787" y="2235739"/>
              <a:ext cx="3543694" cy="2694190"/>
            </a:xfrm>
            <a:custGeom>
              <a:avLst/>
              <a:gdLst/>
              <a:ahLst/>
              <a:cxnLst>
                <a:cxn ang="0">
                  <a:pos x="wd2" y="hd2"/>
                </a:cxn>
                <a:cxn ang="5400000">
                  <a:pos x="wd2" y="hd2"/>
                </a:cxn>
                <a:cxn ang="10800000">
                  <a:pos x="wd2" y="hd2"/>
                </a:cxn>
                <a:cxn ang="16200000">
                  <a:pos x="wd2" y="hd2"/>
                </a:cxn>
              </a:cxnLst>
              <a:rect l="0" t="0" r="r" b="b"/>
              <a:pathLst>
                <a:path w="21600" h="21596" extrusionOk="0">
                  <a:moveTo>
                    <a:pt x="12408" y="0"/>
                  </a:moveTo>
                  <a:lnTo>
                    <a:pt x="0" y="12372"/>
                  </a:lnTo>
                  <a:cubicBezTo>
                    <a:pt x="54" y="12501"/>
                    <a:pt x="114" y="12654"/>
                    <a:pt x="163" y="12761"/>
                  </a:cubicBezTo>
                  <a:cubicBezTo>
                    <a:pt x="298" y="13056"/>
                    <a:pt x="661" y="13659"/>
                    <a:pt x="969" y="14101"/>
                  </a:cubicBezTo>
                  <a:cubicBezTo>
                    <a:pt x="1278" y="14543"/>
                    <a:pt x="1678" y="15154"/>
                    <a:pt x="1860" y="15461"/>
                  </a:cubicBezTo>
                  <a:cubicBezTo>
                    <a:pt x="2139" y="15934"/>
                    <a:pt x="2175" y="16040"/>
                    <a:pt x="2101" y="16158"/>
                  </a:cubicBezTo>
                  <a:cubicBezTo>
                    <a:pt x="1986" y="16340"/>
                    <a:pt x="2117" y="16548"/>
                    <a:pt x="2253" y="16402"/>
                  </a:cubicBezTo>
                  <a:cubicBezTo>
                    <a:pt x="2319" y="16331"/>
                    <a:pt x="2413" y="16392"/>
                    <a:pt x="2625" y="16642"/>
                  </a:cubicBezTo>
                  <a:cubicBezTo>
                    <a:pt x="2782" y="16825"/>
                    <a:pt x="2921" y="17029"/>
                    <a:pt x="2932" y="17094"/>
                  </a:cubicBezTo>
                  <a:cubicBezTo>
                    <a:pt x="2959" y="17250"/>
                    <a:pt x="3203" y="17584"/>
                    <a:pt x="3291" y="17586"/>
                  </a:cubicBezTo>
                  <a:cubicBezTo>
                    <a:pt x="3330" y="17587"/>
                    <a:pt x="3625" y="17860"/>
                    <a:pt x="3946" y="18191"/>
                  </a:cubicBezTo>
                  <a:cubicBezTo>
                    <a:pt x="4268" y="18522"/>
                    <a:pt x="4547" y="18791"/>
                    <a:pt x="4566" y="18791"/>
                  </a:cubicBezTo>
                  <a:cubicBezTo>
                    <a:pt x="4585" y="18791"/>
                    <a:pt x="4809" y="18961"/>
                    <a:pt x="5065" y="19167"/>
                  </a:cubicBezTo>
                  <a:cubicBezTo>
                    <a:pt x="5984" y="19908"/>
                    <a:pt x="7467" y="20692"/>
                    <a:pt x="8720" y="21104"/>
                  </a:cubicBezTo>
                  <a:cubicBezTo>
                    <a:pt x="9883" y="21488"/>
                    <a:pt x="10574" y="21594"/>
                    <a:pt x="11942" y="21596"/>
                  </a:cubicBezTo>
                  <a:cubicBezTo>
                    <a:pt x="14181" y="21600"/>
                    <a:pt x="15917" y="21119"/>
                    <a:pt x="17964" y="19915"/>
                  </a:cubicBezTo>
                  <a:cubicBezTo>
                    <a:pt x="18028" y="19872"/>
                    <a:pt x="18091" y="19829"/>
                    <a:pt x="18159" y="19785"/>
                  </a:cubicBezTo>
                  <a:cubicBezTo>
                    <a:pt x="18308" y="19689"/>
                    <a:pt x="18478" y="19577"/>
                    <a:pt x="18644" y="19461"/>
                  </a:cubicBezTo>
                  <a:cubicBezTo>
                    <a:pt x="18651" y="19456"/>
                    <a:pt x="18659" y="19448"/>
                    <a:pt x="18666" y="19443"/>
                  </a:cubicBezTo>
                  <a:lnTo>
                    <a:pt x="19316" y="18915"/>
                  </a:lnTo>
                  <a:cubicBezTo>
                    <a:pt x="19673" y="18626"/>
                    <a:pt x="20290" y="18043"/>
                    <a:pt x="20687" y="17624"/>
                  </a:cubicBezTo>
                  <a:cubicBezTo>
                    <a:pt x="21270" y="17007"/>
                    <a:pt x="21405" y="16823"/>
                    <a:pt x="21391" y="16654"/>
                  </a:cubicBezTo>
                  <a:cubicBezTo>
                    <a:pt x="21381" y="16540"/>
                    <a:pt x="21440" y="16309"/>
                    <a:pt x="21519" y="16139"/>
                  </a:cubicBezTo>
                  <a:cubicBezTo>
                    <a:pt x="21540" y="16095"/>
                    <a:pt x="21573" y="16006"/>
                    <a:pt x="21600" y="15943"/>
                  </a:cubicBezTo>
                  <a:lnTo>
                    <a:pt x="12408" y="0"/>
                  </a:lnTo>
                  <a:close/>
                </a:path>
              </a:pathLst>
            </a:custGeom>
            <a:ln w="12700" cap="flat">
              <a:noFill/>
              <a:miter lim="400000"/>
            </a:ln>
            <a:effectLst/>
          </p:spPr>
        </p:pic>
        <p:pic>
          <p:nvPicPr>
            <p:cNvPr id="203" name="PFACE.jpeg" descr="PFACE.jpeg"/>
            <p:cNvPicPr>
              <a:picLocks noChangeAspect="1"/>
            </p:cNvPicPr>
            <p:nvPr/>
          </p:nvPicPr>
          <p:blipFill>
            <a:blip r:embed="rId10"/>
            <a:srcRect l="5475" t="43907" r="15099" b="10512"/>
            <a:stretch>
              <a:fillRect/>
            </a:stretch>
          </p:blipFill>
          <p:spPr>
            <a:xfrm rot="18215268">
              <a:off x="2005936" y="2524795"/>
              <a:ext cx="3368833" cy="2577707"/>
            </a:xfrm>
            <a:custGeom>
              <a:avLst/>
              <a:gdLst/>
              <a:ahLst/>
              <a:cxnLst>
                <a:cxn ang="0">
                  <a:pos x="wd2" y="hd2"/>
                </a:cxn>
                <a:cxn ang="5400000">
                  <a:pos x="wd2" y="hd2"/>
                </a:cxn>
                <a:cxn ang="10800000">
                  <a:pos x="wd2" y="hd2"/>
                </a:cxn>
                <a:cxn ang="16200000">
                  <a:pos x="wd2" y="hd2"/>
                </a:cxn>
              </a:cxnLst>
              <a:rect l="0" t="0" r="r" b="b"/>
              <a:pathLst>
                <a:path w="21600" h="21395" extrusionOk="0">
                  <a:moveTo>
                    <a:pt x="0" y="11052"/>
                  </a:moveTo>
                  <a:cubicBezTo>
                    <a:pt x="618" y="12602"/>
                    <a:pt x="1423" y="13980"/>
                    <a:pt x="2526" y="15381"/>
                  </a:cubicBezTo>
                  <a:cubicBezTo>
                    <a:pt x="2867" y="15814"/>
                    <a:pt x="3132" y="16197"/>
                    <a:pt x="3115" y="16231"/>
                  </a:cubicBezTo>
                  <a:cubicBezTo>
                    <a:pt x="3081" y="16302"/>
                    <a:pt x="3368" y="16689"/>
                    <a:pt x="3820" y="17183"/>
                  </a:cubicBezTo>
                  <a:cubicBezTo>
                    <a:pt x="3989" y="17367"/>
                    <a:pt x="4182" y="17583"/>
                    <a:pt x="4250" y="17664"/>
                  </a:cubicBezTo>
                  <a:cubicBezTo>
                    <a:pt x="4318" y="17744"/>
                    <a:pt x="4399" y="17810"/>
                    <a:pt x="4429" y="17810"/>
                  </a:cubicBezTo>
                  <a:cubicBezTo>
                    <a:pt x="4459" y="17810"/>
                    <a:pt x="4535" y="17880"/>
                    <a:pt x="4594" y="17965"/>
                  </a:cubicBezTo>
                  <a:cubicBezTo>
                    <a:pt x="4619" y="18001"/>
                    <a:pt x="4634" y="18030"/>
                    <a:pt x="4646" y="18055"/>
                  </a:cubicBezTo>
                  <a:cubicBezTo>
                    <a:pt x="4948" y="18330"/>
                    <a:pt x="5258" y="18586"/>
                    <a:pt x="5574" y="18827"/>
                  </a:cubicBezTo>
                  <a:cubicBezTo>
                    <a:pt x="5980" y="19127"/>
                    <a:pt x="6421" y="19427"/>
                    <a:pt x="6847" y="19690"/>
                  </a:cubicBezTo>
                  <a:cubicBezTo>
                    <a:pt x="8305" y="20552"/>
                    <a:pt x="9897" y="21096"/>
                    <a:pt x="11626" y="21323"/>
                  </a:cubicBezTo>
                  <a:cubicBezTo>
                    <a:pt x="13728" y="21600"/>
                    <a:pt x="16214" y="21061"/>
                    <a:pt x="18261" y="19913"/>
                  </a:cubicBezTo>
                  <a:lnTo>
                    <a:pt x="21600" y="17043"/>
                  </a:lnTo>
                  <a:lnTo>
                    <a:pt x="12857" y="0"/>
                  </a:lnTo>
                  <a:lnTo>
                    <a:pt x="0" y="11052"/>
                  </a:lnTo>
                  <a:close/>
                </a:path>
              </a:pathLst>
            </a:custGeom>
            <a:ln w="12700" cap="flat">
              <a:noFill/>
              <a:miter lim="400000"/>
            </a:ln>
            <a:effectLst/>
          </p:spPr>
        </p:pic>
        <p:sp>
          <p:nvSpPr>
            <p:cNvPr id="204" name="Maltose…"/>
            <p:cNvSpPr txBox="1"/>
            <p:nvPr/>
          </p:nvSpPr>
          <p:spPr>
            <a:xfrm>
              <a:off x="3262338" y="1061375"/>
              <a:ext cx="1642669" cy="11979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444500" indent="-444500" algn="l">
                <a:buSzPct val="100000"/>
                <a:buAutoNum type="arabicPeriod"/>
                <a:defRPr>
                  <a:solidFill>
                    <a:srgbClr val="000000"/>
                  </a:solidFill>
                </a:defRPr>
              </a:pPr>
              <a:r>
                <a:t>Maltose</a:t>
              </a:r>
            </a:p>
            <a:p>
              <a:pPr marL="444500" indent="-444500" algn="l">
                <a:buSzPct val="100000"/>
                <a:buAutoNum type="arabicPeriod"/>
                <a:defRPr>
                  <a:solidFill>
                    <a:srgbClr val="000000"/>
                  </a:solidFill>
                </a:defRPr>
              </a:pPr>
              <a:r>
                <a:t>4HB</a:t>
              </a:r>
            </a:p>
            <a:p>
              <a:pPr marL="444500" indent="-444500" algn="l">
                <a:buSzPct val="100000"/>
                <a:buAutoNum type="arabicPeriod"/>
                <a:defRPr>
                  <a:solidFill>
                    <a:srgbClr val="000000"/>
                  </a:solidFill>
                </a:defRPr>
              </a:pPr>
              <a:r>
                <a:t>Acetate</a:t>
              </a:r>
            </a:p>
          </p:txBody>
        </p:sp>
        <p:sp>
          <p:nvSpPr>
            <p:cNvPr id="205" name="P. fluorescens"/>
            <p:cNvSpPr txBox="1"/>
            <p:nvPr/>
          </p:nvSpPr>
          <p:spPr>
            <a:xfrm>
              <a:off x="3001476" y="295112"/>
              <a:ext cx="2164392"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i="1">
                  <a:solidFill>
                    <a:srgbClr val="000000"/>
                  </a:solidFill>
                </a:defRPr>
              </a:lvl1pPr>
            </a:lstStyle>
            <a:p>
              <a:r>
                <a:t>P. fluorescens</a:t>
              </a:r>
            </a:p>
          </p:txBody>
        </p:sp>
        <p:sp>
          <p:nvSpPr>
            <p:cNvPr id="206" name="1."/>
            <p:cNvSpPr txBox="1"/>
            <p:nvPr/>
          </p:nvSpPr>
          <p:spPr>
            <a:xfrm>
              <a:off x="2043376" y="1765920"/>
              <a:ext cx="453239"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1.</a:t>
              </a:r>
            </a:p>
          </p:txBody>
        </p:sp>
        <p:sp>
          <p:nvSpPr>
            <p:cNvPr id="207" name="2."/>
            <p:cNvSpPr txBox="1"/>
            <p:nvPr/>
          </p:nvSpPr>
          <p:spPr>
            <a:xfrm>
              <a:off x="2017976" y="2994552"/>
              <a:ext cx="453239"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2.</a:t>
              </a:r>
            </a:p>
          </p:txBody>
        </p:sp>
        <p:sp>
          <p:nvSpPr>
            <p:cNvPr id="208" name="3."/>
            <p:cNvSpPr txBox="1"/>
            <p:nvPr/>
          </p:nvSpPr>
          <p:spPr>
            <a:xfrm>
              <a:off x="3133820" y="3007252"/>
              <a:ext cx="453238"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3.</a:t>
              </a:r>
            </a:p>
          </p:txBody>
        </p:sp>
      </p:grpSp>
      <p:grpSp>
        <p:nvGrpSpPr>
          <p:cNvPr id="221" name="Group"/>
          <p:cNvGrpSpPr/>
          <p:nvPr/>
        </p:nvGrpSpPr>
        <p:grpSpPr>
          <a:xfrm>
            <a:off x="10722346" y="64546"/>
            <a:ext cx="6621025" cy="6699876"/>
            <a:chOff x="-65757" y="146632"/>
            <a:chExt cx="6621024" cy="6699874"/>
          </a:xfrm>
        </p:grpSpPr>
        <p:grpSp>
          <p:nvGrpSpPr>
            <p:cNvPr id="212" name="Group"/>
            <p:cNvGrpSpPr/>
            <p:nvPr/>
          </p:nvGrpSpPr>
          <p:grpSpPr>
            <a:xfrm rot="5424620">
              <a:off x="107720" y="247857"/>
              <a:ext cx="4584064" cy="4413102"/>
              <a:chOff x="145369" y="0"/>
              <a:chExt cx="4584063" cy="4413100"/>
            </a:xfrm>
          </p:grpSpPr>
          <p:pic>
            <p:nvPicPr>
              <p:cNvPr id="210" name="ECM.jpeg" descr="ECM.jpeg"/>
              <p:cNvPicPr>
                <a:picLocks noChangeAspect="1"/>
              </p:cNvPicPr>
              <p:nvPr/>
            </p:nvPicPr>
            <p:blipFill>
              <a:blip r:embed="rId11"/>
              <a:srcRect l="2279" t="46343" r="14188" b="7154"/>
              <a:stretch>
                <a:fillRect/>
              </a:stretch>
            </p:blipFill>
            <p:spPr>
              <a:xfrm rot="2366312">
                <a:off x="580007" y="935741"/>
                <a:ext cx="3565129" cy="2646253"/>
              </a:xfrm>
              <a:custGeom>
                <a:avLst/>
                <a:gdLst/>
                <a:ahLst/>
                <a:cxnLst>
                  <a:cxn ang="0">
                    <a:pos x="wd2" y="hd2"/>
                  </a:cxn>
                  <a:cxn ang="5400000">
                    <a:pos x="wd2" y="hd2"/>
                  </a:cxn>
                  <a:cxn ang="10800000">
                    <a:pos x="wd2" y="hd2"/>
                  </a:cxn>
                  <a:cxn ang="16200000">
                    <a:pos x="wd2" y="hd2"/>
                  </a:cxn>
                </a:cxnLst>
                <a:rect l="0" t="0" r="r" b="b"/>
                <a:pathLst>
                  <a:path w="21600" h="21322" extrusionOk="0">
                    <a:moveTo>
                      <a:pt x="0" y="0"/>
                    </a:moveTo>
                    <a:lnTo>
                      <a:pt x="0" y="12996"/>
                    </a:lnTo>
                    <a:cubicBezTo>
                      <a:pt x="49" y="13100"/>
                      <a:pt x="86" y="13194"/>
                      <a:pt x="132" y="13281"/>
                    </a:cubicBezTo>
                    <a:cubicBezTo>
                      <a:pt x="209" y="13424"/>
                      <a:pt x="258" y="13558"/>
                      <a:pt x="281" y="13658"/>
                    </a:cubicBezTo>
                    <a:cubicBezTo>
                      <a:pt x="427" y="13900"/>
                      <a:pt x="619" y="14223"/>
                      <a:pt x="870" y="14649"/>
                    </a:cubicBezTo>
                    <a:cubicBezTo>
                      <a:pt x="1556" y="15812"/>
                      <a:pt x="2170" y="16609"/>
                      <a:pt x="3073" y="17505"/>
                    </a:cubicBezTo>
                    <a:cubicBezTo>
                      <a:pt x="3663" y="18090"/>
                      <a:pt x="4637" y="18901"/>
                      <a:pt x="5206" y="19283"/>
                    </a:cubicBezTo>
                    <a:cubicBezTo>
                      <a:pt x="5555" y="19517"/>
                      <a:pt x="6781" y="20178"/>
                      <a:pt x="7223" y="20370"/>
                    </a:cubicBezTo>
                    <a:cubicBezTo>
                      <a:pt x="9625" y="21413"/>
                      <a:pt x="12220" y="21600"/>
                      <a:pt x="14971" y="20927"/>
                    </a:cubicBezTo>
                    <a:cubicBezTo>
                      <a:pt x="15928" y="20692"/>
                      <a:pt x="16152" y="20616"/>
                      <a:pt x="17027" y="20226"/>
                    </a:cubicBezTo>
                    <a:cubicBezTo>
                      <a:pt x="17174" y="20161"/>
                      <a:pt x="17312" y="20103"/>
                      <a:pt x="17443" y="20050"/>
                    </a:cubicBezTo>
                    <a:cubicBezTo>
                      <a:pt x="17449" y="20032"/>
                      <a:pt x="17464" y="20011"/>
                      <a:pt x="17486" y="19993"/>
                    </a:cubicBezTo>
                    <a:cubicBezTo>
                      <a:pt x="17520" y="19965"/>
                      <a:pt x="17786" y="19834"/>
                      <a:pt x="18080" y="19699"/>
                    </a:cubicBezTo>
                    <a:lnTo>
                      <a:pt x="18154" y="19663"/>
                    </a:lnTo>
                    <a:cubicBezTo>
                      <a:pt x="18212" y="19581"/>
                      <a:pt x="18396" y="19430"/>
                      <a:pt x="18650" y="19260"/>
                    </a:cubicBezTo>
                    <a:cubicBezTo>
                      <a:pt x="19308" y="18820"/>
                      <a:pt x="19890" y="18330"/>
                      <a:pt x="20523" y="17687"/>
                    </a:cubicBezTo>
                    <a:cubicBezTo>
                      <a:pt x="20777" y="17429"/>
                      <a:pt x="21100" y="17106"/>
                      <a:pt x="21242" y="16971"/>
                    </a:cubicBezTo>
                    <a:cubicBezTo>
                      <a:pt x="21343" y="16874"/>
                      <a:pt x="21475" y="16712"/>
                      <a:pt x="21600" y="16565"/>
                    </a:cubicBezTo>
                    <a:lnTo>
                      <a:pt x="21600" y="0"/>
                    </a:lnTo>
                    <a:lnTo>
                      <a:pt x="0" y="0"/>
                    </a:lnTo>
                    <a:close/>
                  </a:path>
                </a:pathLst>
              </a:custGeom>
              <a:ln w="12700" cap="flat">
                <a:noFill/>
                <a:miter lim="400000"/>
              </a:ln>
              <a:effectLst/>
            </p:spPr>
          </p:pic>
          <p:sp>
            <p:nvSpPr>
              <p:cNvPr id="211" name="Shape"/>
              <p:cNvSpPr/>
              <p:nvPr/>
            </p:nvSpPr>
            <p:spPr>
              <a:xfrm>
                <a:off x="764263" y="0"/>
                <a:ext cx="3965171" cy="4065017"/>
              </a:xfrm>
              <a:custGeom>
                <a:avLst/>
                <a:gdLst/>
                <a:ahLst/>
                <a:cxnLst>
                  <a:cxn ang="0">
                    <a:pos x="wd2" y="hd2"/>
                  </a:cxn>
                  <a:cxn ang="5400000">
                    <a:pos x="wd2" y="hd2"/>
                  </a:cxn>
                  <a:cxn ang="10800000">
                    <a:pos x="wd2" y="hd2"/>
                  </a:cxn>
                  <a:cxn ang="16200000">
                    <a:pos x="wd2" y="hd2"/>
                  </a:cxn>
                </a:cxnLst>
                <a:rect l="0" t="0" r="r" b="b"/>
                <a:pathLst>
                  <a:path w="21600" h="21600" extrusionOk="0">
                    <a:moveTo>
                      <a:pt x="0" y="6739"/>
                    </a:moveTo>
                    <a:lnTo>
                      <a:pt x="14206" y="7489"/>
                    </a:lnTo>
                    <a:lnTo>
                      <a:pt x="13963" y="21600"/>
                    </a:lnTo>
                    <a:lnTo>
                      <a:pt x="21600" y="12654"/>
                    </a:lnTo>
                    <a:lnTo>
                      <a:pt x="16935" y="8447"/>
                    </a:lnTo>
                    <a:lnTo>
                      <a:pt x="5806" y="0"/>
                    </a:lnTo>
                    <a:lnTo>
                      <a:pt x="0" y="6739"/>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pic>
          <p:nvPicPr>
            <p:cNvPr id="213" name="ECACE.jpeg" descr="ECACE.jpeg"/>
            <p:cNvPicPr>
              <a:picLocks noChangeAspect="1"/>
            </p:cNvPicPr>
            <p:nvPr/>
          </p:nvPicPr>
          <p:blipFill>
            <a:blip r:embed="rId12"/>
            <a:srcRect l="3859" t="43421" r="18884" b="12732"/>
            <a:stretch>
              <a:fillRect/>
            </a:stretch>
          </p:blipFill>
          <p:spPr>
            <a:xfrm rot="18371796">
              <a:off x="2465163" y="3110585"/>
              <a:ext cx="3716189" cy="2812157"/>
            </a:xfrm>
            <a:custGeom>
              <a:avLst/>
              <a:gdLst/>
              <a:ahLst/>
              <a:cxnLst>
                <a:cxn ang="0">
                  <a:pos x="wd2" y="hd2"/>
                </a:cxn>
                <a:cxn ang="5400000">
                  <a:pos x="wd2" y="hd2"/>
                </a:cxn>
                <a:cxn ang="10800000">
                  <a:pos x="wd2" y="hd2"/>
                </a:cxn>
                <a:cxn ang="16200000">
                  <a:pos x="wd2" y="hd2"/>
                </a:cxn>
              </a:cxnLst>
              <a:rect l="0" t="0" r="r" b="b"/>
              <a:pathLst>
                <a:path w="21600" h="21600" extrusionOk="0">
                  <a:moveTo>
                    <a:pt x="12137" y="0"/>
                  </a:moveTo>
                  <a:lnTo>
                    <a:pt x="0" y="11737"/>
                  </a:lnTo>
                  <a:cubicBezTo>
                    <a:pt x="624" y="13330"/>
                    <a:pt x="1461" y="14798"/>
                    <a:pt x="2432" y="15954"/>
                  </a:cubicBezTo>
                  <a:cubicBezTo>
                    <a:pt x="2734" y="16313"/>
                    <a:pt x="3222" y="16899"/>
                    <a:pt x="3518" y="17254"/>
                  </a:cubicBezTo>
                  <a:cubicBezTo>
                    <a:pt x="3814" y="17609"/>
                    <a:pt x="4288" y="18121"/>
                    <a:pt x="4571" y="18392"/>
                  </a:cubicBezTo>
                  <a:cubicBezTo>
                    <a:pt x="4790" y="18601"/>
                    <a:pt x="4912" y="18722"/>
                    <a:pt x="4974" y="18804"/>
                  </a:cubicBezTo>
                  <a:cubicBezTo>
                    <a:pt x="5771" y="19480"/>
                    <a:pt x="6748" y="20125"/>
                    <a:pt x="7694" y="20589"/>
                  </a:cubicBezTo>
                  <a:cubicBezTo>
                    <a:pt x="8189" y="20831"/>
                    <a:pt x="9774" y="21366"/>
                    <a:pt x="10216" y="21440"/>
                  </a:cubicBezTo>
                  <a:cubicBezTo>
                    <a:pt x="10363" y="21465"/>
                    <a:pt x="10504" y="21504"/>
                    <a:pt x="10574" y="21536"/>
                  </a:cubicBezTo>
                  <a:cubicBezTo>
                    <a:pt x="10952" y="21588"/>
                    <a:pt x="11403" y="21599"/>
                    <a:pt x="12305" y="21600"/>
                  </a:cubicBezTo>
                  <a:cubicBezTo>
                    <a:pt x="12496" y="21600"/>
                    <a:pt x="12626" y="21598"/>
                    <a:pt x="12781" y="21597"/>
                  </a:cubicBezTo>
                  <a:cubicBezTo>
                    <a:pt x="14081" y="21565"/>
                    <a:pt x="14707" y="21442"/>
                    <a:pt x="15971" y="21024"/>
                  </a:cubicBezTo>
                  <a:cubicBezTo>
                    <a:pt x="15985" y="21019"/>
                    <a:pt x="15998" y="21015"/>
                    <a:pt x="16012" y="21010"/>
                  </a:cubicBezTo>
                  <a:cubicBezTo>
                    <a:pt x="16078" y="20958"/>
                    <a:pt x="16238" y="20897"/>
                    <a:pt x="16578" y="20773"/>
                  </a:cubicBezTo>
                  <a:cubicBezTo>
                    <a:pt x="17255" y="20525"/>
                    <a:pt x="18423" y="19896"/>
                    <a:pt x="19062" y="19436"/>
                  </a:cubicBezTo>
                  <a:cubicBezTo>
                    <a:pt x="20001" y="18759"/>
                    <a:pt x="20854" y="17956"/>
                    <a:pt x="21600" y="17087"/>
                  </a:cubicBezTo>
                  <a:lnTo>
                    <a:pt x="12137" y="0"/>
                  </a:lnTo>
                  <a:close/>
                </a:path>
              </a:pathLst>
            </a:custGeom>
            <a:ln w="12700" cap="flat">
              <a:noFill/>
              <a:miter lim="400000"/>
            </a:ln>
            <a:effectLst/>
          </p:spPr>
        </p:pic>
        <p:pic>
          <p:nvPicPr>
            <p:cNvPr id="214" name="EC4HB.jpeg" descr="EC4HB.jpeg"/>
            <p:cNvPicPr>
              <a:picLocks noChangeAspect="1"/>
            </p:cNvPicPr>
            <p:nvPr/>
          </p:nvPicPr>
          <p:blipFill>
            <a:blip r:embed="rId13"/>
            <a:srcRect l="7860" t="50753" r="21350" b="9438"/>
            <a:stretch>
              <a:fillRect/>
            </a:stretch>
          </p:blipFill>
          <p:spPr>
            <a:xfrm rot="2235835">
              <a:off x="433471" y="3079672"/>
              <a:ext cx="3569389" cy="2676310"/>
            </a:xfrm>
            <a:custGeom>
              <a:avLst/>
              <a:gdLst/>
              <a:ahLst/>
              <a:cxnLst>
                <a:cxn ang="0">
                  <a:pos x="wd2" y="hd2"/>
                </a:cxn>
                <a:cxn ang="5400000">
                  <a:pos x="wd2" y="hd2"/>
                </a:cxn>
                <a:cxn ang="10800000">
                  <a:pos x="wd2" y="hd2"/>
                </a:cxn>
                <a:cxn ang="16200000">
                  <a:pos x="wd2" y="hd2"/>
                </a:cxn>
              </a:cxnLst>
              <a:rect l="0" t="0" r="r" b="b"/>
              <a:pathLst>
                <a:path w="21600" h="21474" extrusionOk="0">
                  <a:moveTo>
                    <a:pt x="0" y="11678"/>
                  </a:moveTo>
                  <a:cubicBezTo>
                    <a:pt x="773" y="13673"/>
                    <a:pt x="1923" y="15573"/>
                    <a:pt x="3230" y="16991"/>
                  </a:cubicBezTo>
                  <a:cubicBezTo>
                    <a:pt x="3404" y="17180"/>
                    <a:pt x="3524" y="17325"/>
                    <a:pt x="3600" y="17434"/>
                  </a:cubicBezTo>
                  <a:cubicBezTo>
                    <a:pt x="3651" y="17487"/>
                    <a:pt x="3709" y="17547"/>
                    <a:pt x="3748" y="17585"/>
                  </a:cubicBezTo>
                  <a:cubicBezTo>
                    <a:pt x="5272" y="19070"/>
                    <a:pt x="7516" y="20354"/>
                    <a:pt x="9568" y="20912"/>
                  </a:cubicBezTo>
                  <a:cubicBezTo>
                    <a:pt x="12097" y="21600"/>
                    <a:pt x="15060" y="21300"/>
                    <a:pt x="17864" y="20075"/>
                  </a:cubicBezTo>
                  <a:cubicBezTo>
                    <a:pt x="18120" y="19964"/>
                    <a:pt x="18250" y="19931"/>
                    <a:pt x="18404" y="19884"/>
                  </a:cubicBezTo>
                  <a:lnTo>
                    <a:pt x="21600" y="16965"/>
                  </a:lnTo>
                  <a:lnTo>
                    <a:pt x="12787" y="0"/>
                  </a:lnTo>
                  <a:lnTo>
                    <a:pt x="0" y="11678"/>
                  </a:lnTo>
                  <a:close/>
                  <a:moveTo>
                    <a:pt x="15643" y="21474"/>
                  </a:moveTo>
                  <a:lnTo>
                    <a:pt x="15901" y="21427"/>
                  </a:lnTo>
                  <a:cubicBezTo>
                    <a:pt x="16043" y="21401"/>
                    <a:pt x="16303" y="21319"/>
                    <a:pt x="16479" y="21243"/>
                  </a:cubicBezTo>
                  <a:lnTo>
                    <a:pt x="16799" y="21106"/>
                  </a:lnTo>
                  <a:lnTo>
                    <a:pt x="16510" y="21161"/>
                  </a:lnTo>
                  <a:cubicBezTo>
                    <a:pt x="16351" y="21193"/>
                    <a:pt x="16091" y="21275"/>
                    <a:pt x="15932" y="21345"/>
                  </a:cubicBezTo>
                  <a:lnTo>
                    <a:pt x="15643" y="21474"/>
                  </a:lnTo>
                  <a:close/>
                  <a:moveTo>
                    <a:pt x="16906" y="21043"/>
                  </a:moveTo>
                  <a:cubicBezTo>
                    <a:pt x="16880" y="21067"/>
                    <a:pt x="16877" y="21084"/>
                    <a:pt x="16907" y="21084"/>
                  </a:cubicBezTo>
                  <a:cubicBezTo>
                    <a:pt x="16967" y="21086"/>
                    <a:pt x="17113" y="21026"/>
                    <a:pt x="17233" y="20953"/>
                  </a:cubicBezTo>
                  <a:lnTo>
                    <a:pt x="17369" y="20829"/>
                  </a:lnTo>
                  <a:cubicBezTo>
                    <a:pt x="17367" y="20828"/>
                    <a:pt x="17373" y="20824"/>
                    <a:pt x="17370" y="20824"/>
                  </a:cubicBezTo>
                  <a:cubicBezTo>
                    <a:pt x="17331" y="20824"/>
                    <a:pt x="17219" y="20866"/>
                    <a:pt x="17054" y="20951"/>
                  </a:cubicBezTo>
                  <a:cubicBezTo>
                    <a:pt x="16984" y="20986"/>
                    <a:pt x="16932" y="21019"/>
                    <a:pt x="16906" y="21043"/>
                  </a:cubicBezTo>
                  <a:close/>
                </a:path>
              </a:pathLst>
            </a:custGeom>
            <a:ln w="12700" cap="flat">
              <a:noFill/>
              <a:miter lim="400000"/>
            </a:ln>
            <a:effectLst/>
          </p:spPr>
        </p:pic>
        <p:pic>
          <p:nvPicPr>
            <p:cNvPr id="215" name="EC4HB.jpeg" descr="EC4HB.jpeg"/>
            <p:cNvPicPr>
              <a:picLocks noChangeAspect="1"/>
            </p:cNvPicPr>
            <p:nvPr/>
          </p:nvPicPr>
          <p:blipFill>
            <a:blip r:embed="rId13"/>
            <a:srcRect l="7860" t="50753" r="21350" b="9438"/>
            <a:stretch>
              <a:fillRect/>
            </a:stretch>
          </p:blipFill>
          <p:spPr>
            <a:xfrm rot="2073461">
              <a:off x="378392" y="2973599"/>
              <a:ext cx="3569389" cy="2676310"/>
            </a:xfrm>
            <a:custGeom>
              <a:avLst/>
              <a:gdLst/>
              <a:ahLst/>
              <a:cxnLst>
                <a:cxn ang="0">
                  <a:pos x="wd2" y="hd2"/>
                </a:cxn>
                <a:cxn ang="5400000">
                  <a:pos x="wd2" y="hd2"/>
                </a:cxn>
                <a:cxn ang="10800000">
                  <a:pos x="wd2" y="hd2"/>
                </a:cxn>
                <a:cxn ang="16200000">
                  <a:pos x="wd2" y="hd2"/>
                </a:cxn>
              </a:cxnLst>
              <a:rect l="0" t="0" r="r" b="b"/>
              <a:pathLst>
                <a:path w="21600" h="21474" extrusionOk="0">
                  <a:moveTo>
                    <a:pt x="0" y="11678"/>
                  </a:moveTo>
                  <a:cubicBezTo>
                    <a:pt x="773" y="13673"/>
                    <a:pt x="1923" y="15573"/>
                    <a:pt x="3230" y="16991"/>
                  </a:cubicBezTo>
                  <a:cubicBezTo>
                    <a:pt x="3404" y="17180"/>
                    <a:pt x="3524" y="17325"/>
                    <a:pt x="3600" y="17434"/>
                  </a:cubicBezTo>
                  <a:cubicBezTo>
                    <a:pt x="3651" y="17487"/>
                    <a:pt x="3709" y="17547"/>
                    <a:pt x="3748" y="17585"/>
                  </a:cubicBezTo>
                  <a:cubicBezTo>
                    <a:pt x="5272" y="19070"/>
                    <a:pt x="7516" y="20354"/>
                    <a:pt x="9568" y="20912"/>
                  </a:cubicBezTo>
                  <a:cubicBezTo>
                    <a:pt x="12097" y="21600"/>
                    <a:pt x="15060" y="21300"/>
                    <a:pt x="17864" y="20075"/>
                  </a:cubicBezTo>
                  <a:cubicBezTo>
                    <a:pt x="18120" y="19964"/>
                    <a:pt x="18250" y="19931"/>
                    <a:pt x="18404" y="19884"/>
                  </a:cubicBezTo>
                  <a:lnTo>
                    <a:pt x="21600" y="16965"/>
                  </a:lnTo>
                  <a:lnTo>
                    <a:pt x="12787" y="0"/>
                  </a:lnTo>
                  <a:lnTo>
                    <a:pt x="0" y="11678"/>
                  </a:lnTo>
                  <a:close/>
                  <a:moveTo>
                    <a:pt x="15643" y="21474"/>
                  </a:moveTo>
                  <a:lnTo>
                    <a:pt x="15901" y="21427"/>
                  </a:lnTo>
                  <a:cubicBezTo>
                    <a:pt x="16043" y="21401"/>
                    <a:pt x="16303" y="21319"/>
                    <a:pt x="16479" y="21243"/>
                  </a:cubicBezTo>
                  <a:lnTo>
                    <a:pt x="16799" y="21106"/>
                  </a:lnTo>
                  <a:lnTo>
                    <a:pt x="16510" y="21161"/>
                  </a:lnTo>
                  <a:cubicBezTo>
                    <a:pt x="16351" y="21193"/>
                    <a:pt x="16091" y="21275"/>
                    <a:pt x="15932" y="21345"/>
                  </a:cubicBezTo>
                  <a:lnTo>
                    <a:pt x="15643" y="21474"/>
                  </a:lnTo>
                  <a:close/>
                  <a:moveTo>
                    <a:pt x="16906" y="21043"/>
                  </a:moveTo>
                  <a:cubicBezTo>
                    <a:pt x="16880" y="21067"/>
                    <a:pt x="16877" y="21084"/>
                    <a:pt x="16907" y="21084"/>
                  </a:cubicBezTo>
                  <a:cubicBezTo>
                    <a:pt x="16967" y="21086"/>
                    <a:pt x="17113" y="21026"/>
                    <a:pt x="17233" y="20953"/>
                  </a:cubicBezTo>
                  <a:lnTo>
                    <a:pt x="17369" y="20829"/>
                  </a:lnTo>
                  <a:cubicBezTo>
                    <a:pt x="17367" y="20828"/>
                    <a:pt x="17373" y="20824"/>
                    <a:pt x="17370" y="20824"/>
                  </a:cubicBezTo>
                  <a:cubicBezTo>
                    <a:pt x="17331" y="20824"/>
                    <a:pt x="17219" y="20866"/>
                    <a:pt x="17054" y="20951"/>
                  </a:cubicBezTo>
                  <a:cubicBezTo>
                    <a:pt x="16984" y="20986"/>
                    <a:pt x="16932" y="21019"/>
                    <a:pt x="16906" y="21043"/>
                  </a:cubicBezTo>
                  <a:close/>
                </a:path>
              </a:pathLst>
            </a:custGeom>
            <a:ln w="12700" cap="flat">
              <a:noFill/>
              <a:miter lim="400000"/>
            </a:ln>
            <a:effectLst/>
          </p:spPr>
        </p:pic>
        <p:sp>
          <p:nvSpPr>
            <p:cNvPr id="216" name="Maltose…"/>
            <p:cNvSpPr txBox="1"/>
            <p:nvPr/>
          </p:nvSpPr>
          <p:spPr>
            <a:xfrm>
              <a:off x="3682717" y="1925899"/>
              <a:ext cx="1642669" cy="11979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444500" indent="-444500" algn="l">
                <a:buSzPct val="100000"/>
                <a:buAutoNum type="arabicPeriod"/>
                <a:defRPr>
                  <a:solidFill>
                    <a:srgbClr val="000000"/>
                  </a:solidFill>
                </a:defRPr>
              </a:pPr>
              <a:r>
                <a:t>Maltose</a:t>
              </a:r>
            </a:p>
            <a:p>
              <a:pPr marL="444500" indent="-444500" algn="l">
                <a:buSzPct val="100000"/>
                <a:buAutoNum type="arabicPeriod"/>
                <a:defRPr>
                  <a:solidFill>
                    <a:srgbClr val="000000"/>
                  </a:solidFill>
                </a:defRPr>
              </a:pPr>
              <a:r>
                <a:t>4HB</a:t>
              </a:r>
            </a:p>
            <a:p>
              <a:pPr marL="444500" indent="-444500" algn="l">
                <a:buSzPct val="100000"/>
                <a:buAutoNum type="arabicPeriod"/>
                <a:defRPr>
                  <a:solidFill>
                    <a:srgbClr val="000000"/>
                  </a:solidFill>
                </a:defRPr>
              </a:pPr>
              <a:r>
                <a:t>Acetate</a:t>
              </a:r>
            </a:p>
          </p:txBody>
        </p:sp>
        <p:sp>
          <p:nvSpPr>
            <p:cNvPr id="217" name="E. coli"/>
            <p:cNvSpPr txBox="1"/>
            <p:nvPr/>
          </p:nvSpPr>
          <p:spPr>
            <a:xfrm>
              <a:off x="3421857" y="1159637"/>
              <a:ext cx="2164392"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i="1">
                  <a:solidFill>
                    <a:srgbClr val="000000"/>
                  </a:solidFill>
                </a:defRPr>
              </a:lvl1pPr>
            </a:lstStyle>
            <a:p>
              <a:r>
                <a:t>E. coli</a:t>
              </a:r>
            </a:p>
          </p:txBody>
        </p:sp>
        <p:sp>
          <p:nvSpPr>
            <p:cNvPr id="218" name="1."/>
            <p:cNvSpPr txBox="1"/>
            <p:nvPr/>
          </p:nvSpPr>
          <p:spPr>
            <a:xfrm>
              <a:off x="2589844" y="2626482"/>
              <a:ext cx="453238"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1.</a:t>
              </a:r>
            </a:p>
          </p:txBody>
        </p:sp>
        <p:sp>
          <p:nvSpPr>
            <p:cNvPr id="219" name="2."/>
            <p:cNvSpPr txBox="1"/>
            <p:nvPr/>
          </p:nvSpPr>
          <p:spPr>
            <a:xfrm>
              <a:off x="2589844" y="3620415"/>
              <a:ext cx="453238"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2.</a:t>
              </a:r>
            </a:p>
          </p:txBody>
        </p:sp>
        <p:sp>
          <p:nvSpPr>
            <p:cNvPr id="220" name="3."/>
            <p:cNvSpPr txBox="1"/>
            <p:nvPr/>
          </p:nvSpPr>
          <p:spPr>
            <a:xfrm>
              <a:off x="3591238" y="3620415"/>
              <a:ext cx="453239"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3.</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ounded Rectangle 86"/>
          <p:cNvSpPr/>
          <p:nvPr/>
        </p:nvSpPr>
        <p:spPr>
          <a:xfrm rot="19363945">
            <a:off x="7129788" y="3436895"/>
            <a:ext cx="1257274" cy="443261"/>
          </a:xfrm>
          <a:prstGeom prst="roundRect">
            <a:avLst>
              <a:gd name="adj" fmla="val 43085"/>
            </a:avLst>
          </a:prstGeom>
          <a:solidFill>
            <a:srgbClr val="FF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24" name="Rounded Rectangle 87"/>
          <p:cNvSpPr/>
          <p:nvPr/>
        </p:nvSpPr>
        <p:spPr>
          <a:xfrm rot="13210624">
            <a:off x="10087678" y="3359429"/>
            <a:ext cx="1158197" cy="415284"/>
          </a:xfrm>
          <a:prstGeom prst="roundRect">
            <a:avLst>
              <a:gd name="adj" fmla="val 42364"/>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25" name="TextBox 90"/>
          <p:cNvSpPr txBox="1"/>
          <p:nvPr/>
        </p:nvSpPr>
        <p:spPr>
          <a:xfrm>
            <a:off x="8753954" y="2995339"/>
            <a:ext cx="1115550"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400">
              <a:defRPr>
                <a:solidFill>
                  <a:srgbClr val="000000"/>
                </a:solidFill>
                <a:latin typeface="Calibri"/>
                <a:ea typeface="Calibri"/>
                <a:cs typeface="Calibri"/>
                <a:sym typeface="Calibri"/>
              </a:defRPr>
            </a:lvl1pPr>
          </a:lstStyle>
          <a:p>
            <a:r>
              <a:t>Acetate</a:t>
            </a:r>
          </a:p>
        </p:txBody>
      </p:sp>
      <p:sp>
        <p:nvSpPr>
          <p:cNvPr id="226" name="TextBox 108"/>
          <p:cNvSpPr txBox="1"/>
          <p:nvPr/>
        </p:nvSpPr>
        <p:spPr>
          <a:xfrm>
            <a:off x="9614251" y="4257947"/>
            <a:ext cx="2105052" cy="410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l" defTabSz="914400">
              <a:defRPr i="1">
                <a:solidFill>
                  <a:srgbClr val="000000"/>
                </a:solidFill>
                <a:latin typeface="Calibri"/>
                <a:ea typeface="Calibri"/>
                <a:cs typeface="Calibri"/>
                <a:sym typeface="Calibri"/>
              </a:defRPr>
            </a:lvl1pPr>
          </a:lstStyle>
          <a:p>
            <a:r>
              <a:t>P. fluorescens</a:t>
            </a:r>
          </a:p>
        </p:txBody>
      </p:sp>
      <p:sp>
        <p:nvSpPr>
          <p:cNvPr id="227" name="TextBox 110"/>
          <p:cNvSpPr txBox="1"/>
          <p:nvPr/>
        </p:nvSpPr>
        <p:spPr>
          <a:xfrm>
            <a:off x="7335980" y="4257947"/>
            <a:ext cx="930504" cy="410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l" defTabSz="914400">
              <a:defRPr i="1">
                <a:solidFill>
                  <a:srgbClr val="000000"/>
                </a:solidFill>
                <a:latin typeface="Calibri"/>
                <a:ea typeface="Calibri"/>
                <a:cs typeface="Calibri"/>
                <a:sym typeface="Calibri"/>
              </a:defRPr>
            </a:lvl1pPr>
          </a:lstStyle>
          <a:p>
            <a:r>
              <a:t>E. coli</a:t>
            </a:r>
          </a:p>
        </p:txBody>
      </p:sp>
      <p:sp>
        <p:nvSpPr>
          <p:cNvPr id="228" name="Oval 88"/>
          <p:cNvSpPr/>
          <p:nvPr/>
        </p:nvSpPr>
        <p:spPr>
          <a:xfrm>
            <a:off x="8113293" y="2031492"/>
            <a:ext cx="178096" cy="178096"/>
          </a:xfrm>
          <a:prstGeom prst="ellipse">
            <a:avLst/>
          </a:prstGeom>
          <a:solidFill>
            <a:srgbClr val="00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29" name="Oval 88"/>
          <p:cNvSpPr/>
          <p:nvPr/>
        </p:nvSpPr>
        <p:spPr>
          <a:xfrm>
            <a:off x="10379078" y="2031492"/>
            <a:ext cx="178097" cy="178096"/>
          </a:xfrm>
          <a:prstGeom prst="ellipse">
            <a:avLst/>
          </a:prstGeom>
          <a:solidFill>
            <a:srgbClr val="00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30" name="TextBox 90"/>
          <p:cNvSpPr txBox="1"/>
          <p:nvPr/>
        </p:nvSpPr>
        <p:spPr>
          <a:xfrm>
            <a:off x="7618334" y="1496943"/>
            <a:ext cx="1168014"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l" defTabSz="914400">
              <a:defRPr>
                <a:solidFill>
                  <a:srgbClr val="000000"/>
                </a:solidFill>
                <a:latin typeface="Calibri"/>
                <a:ea typeface="Calibri"/>
                <a:cs typeface="Calibri"/>
                <a:sym typeface="Calibri"/>
              </a:defRPr>
            </a:lvl1pPr>
          </a:lstStyle>
          <a:p>
            <a:r>
              <a:t>Maltose</a:t>
            </a:r>
          </a:p>
        </p:txBody>
      </p:sp>
      <p:sp>
        <p:nvSpPr>
          <p:cNvPr id="231" name="TextBox 90"/>
          <p:cNvSpPr txBox="1"/>
          <p:nvPr/>
        </p:nvSpPr>
        <p:spPr>
          <a:xfrm>
            <a:off x="10100547" y="1496943"/>
            <a:ext cx="735161"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l" defTabSz="914400">
              <a:defRPr>
                <a:solidFill>
                  <a:srgbClr val="000000"/>
                </a:solidFill>
                <a:latin typeface="Calibri"/>
                <a:ea typeface="Calibri"/>
                <a:cs typeface="Calibri"/>
                <a:sym typeface="Calibri"/>
              </a:defRPr>
            </a:lvl1pPr>
          </a:lstStyle>
          <a:p>
            <a:r>
              <a:t>4-HB</a:t>
            </a:r>
          </a:p>
        </p:txBody>
      </p:sp>
      <p:sp>
        <p:nvSpPr>
          <p:cNvPr id="253" name="Curved Connector 89"/>
          <p:cNvSpPr/>
          <p:nvPr/>
        </p:nvSpPr>
        <p:spPr>
          <a:xfrm>
            <a:off x="8626685" y="3422504"/>
            <a:ext cx="1370158" cy="5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38100">
            <a:solidFill>
              <a:srgbClr val="000000"/>
            </a:solidFill>
            <a:miter/>
            <a:tailEnd type="triangle"/>
          </a:ln>
        </p:spPr>
        <p:txBody>
          <a:bodyPr/>
          <a:lstStyle/>
          <a:p>
            <a:endParaRPr/>
          </a:p>
        </p:txBody>
      </p:sp>
      <p:sp>
        <p:nvSpPr>
          <p:cNvPr id="254" name="Connection Line"/>
          <p:cNvSpPr/>
          <p:nvPr/>
        </p:nvSpPr>
        <p:spPr>
          <a:xfrm>
            <a:off x="7273259" y="2111662"/>
            <a:ext cx="704603" cy="1205924"/>
          </a:xfrm>
          <a:custGeom>
            <a:avLst/>
            <a:gdLst/>
            <a:ahLst/>
            <a:cxnLst>
              <a:cxn ang="0">
                <a:pos x="wd2" y="hd2"/>
              </a:cxn>
              <a:cxn ang="5400000">
                <a:pos x="wd2" y="hd2"/>
              </a:cxn>
              <a:cxn ang="10800000">
                <a:pos x="wd2" y="hd2"/>
              </a:cxn>
              <a:cxn ang="16200000">
                <a:pos x="wd2" y="hd2"/>
              </a:cxn>
            </a:cxnLst>
            <a:rect l="0" t="0" r="r" b="b"/>
            <a:pathLst>
              <a:path w="16878" h="21600" extrusionOk="0">
                <a:moveTo>
                  <a:pt x="6057" y="21600"/>
                </a:moveTo>
                <a:cubicBezTo>
                  <a:pt x="-4722" y="10179"/>
                  <a:pt x="-1115" y="2979"/>
                  <a:pt x="16878" y="0"/>
                </a:cubicBezTo>
              </a:path>
            </a:pathLst>
          </a:custGeom>
          <a:ln w="38100">
            <a:solidFill>
              <a:srgbClr val="000000"/>
            </a:solidFill>
            <a:miter/>
            <a:headEnd type="triangle"/>
          </a:ln>
        </p:spPr>
        <p:txBody>
          <a:bodyPr/>
          <a:lstStyle/>
          <a:p>
            <a:endParaRPr/>
          </a:p>
        </p:txBody>
      </p:sp>
      <p:sp>
        <p:nvSpPr>
          <p:cNvPr id="255" name="Connection Line"/>
          <p:cNvSpPr/>
          <p:nvPr/>
        </p:nvSpPr>
        <p:spPr>
          <a:xfrm>
            <a:off x="10642292" y="2111663"/>
            <a:ext cx="704604" cy="1205924"/>
          </a:xfrm>
          <a:custGeom>
            <a:avLst/>
            <a:gdLst/>
            <a:ahLst/>
            <a:cxnLst>
              <a:cxn ang="0">
                <a:pos x="wd2" y="hd2"/>
              </a:cxn>
              <a:cxn ang="5400000">
                <a:pos x="wd2" y="hd2"/>
              </a:cxn>
              <a:cxn ang="10800000">
                <a:pos x="wd2" y="hd2"/>
              </a:cxn>
              <a:cxn ang="16200000">
                <a:pos x="wd2" y="hd2"/>
              </a:cxn>
            </a:cxnLst>
            <a:rect l="0" t="0" r="r" b="b"/>
            <a:pathLst>
              <a:path w="16878" h="21600" extrusionOk="0">
                <a:moveTo>
                  <a:pt x="10821" y="21600"/>
                </a:moveTo>
                <a:cubicBezTo>
                  <a:pt x="21600" y="10179"/>
                  <a:pt x="17993" y="2979"/>
                  <a:pt x="0" y="0"/>
                </a:cubicBezTo>
              </a:path>
            </a:pathLst>
          </a:custGeom>
          <a:ln w="38100">
            <a:solidFill>
              <a:srgbClr val="000000"/>
            </a:solidFill>
            <a:miter/>
            <a:headEnd type="triangle"/>
          </a:ln>
        </p:spPr>
        <p:txBody>
          <a:bodyPr/>
          <a:lstStyle/>
          <a:p>
            <a:endParaRPr/>
          </a:p>
        </p:txBody>
      </p:sp>
      <p:sp>
        <p:nvSpPr>
          <p:cNvPr id="256" name="Connection Line"/>
          <p:cNvSpPr/>
          <p:nvPr/>
        </p:nvSpPr>
        <p:spPr>
          <a:xfrm>
            <a:off x="8609954" y="3428644"/>
            <a:ext cx="543829" cy="791077"/>
          </a:xfrm>
          <a:custGeom>
            <a:avLst/>
            <a:gdLst/>
            <a:ahLst/>
            <a:cxnLst>
              <a:cxn ang="0">
                <a:pos x="wd2" y="hd2"/>
              </a:cxn>
              <a:cxn ang="5400000">
                <a:pos x="wd2" y="hd2"/>
              </a:cxn>
              <a:cxn ang="10800000">
                <a:pos x="wd2" y="hd2"/>
              </a:cxn>
              <a:cxn ang="16200000">
                <a:pos x="wd2" y="hd2"/>
              </a:cxn>
            </a:cxnLst>
            <a:rect l="0" t="0" r="r" b="b"/>
            <a:pathLst>
              <a:path w="16203" h="21600" extrusionOk="0">
                <a:moveTo>
                  <a:pt x="810" y="0"/>
                </a:moveTo>
                <a:cubicBezTo>
                  <a:pt x="21600" y="14384"/>
                  <a:pt x="21330" y="21584"/>
                  <a:pt x="0" y="21600"/>
                </a:cubicBezTo>
              </a:path>
            </a:pathLst>
          </a:custGeom>
          <a:ln w="38100">
            <a:solidFill>
              <a:srgbClr val="000000"/>
            </a:solidFill>
            <a:miter lim="400000"/>
            <a:tailEnd type="triangle"/>
          </a:ln>
        </p:spPr>
        <p:txBody>
          <a:bodyPr/>
          <a:lstStyle/>
          <a:p>
            <a:endParaRPr/>
          </a:p>
        </p:txBody>
      </p:sp>
      <p:pic>
        <p:nvPicPr>
          <p:cNvPr id="236" name="Untitled (3).png" descr="Untitled (3).png"/>
          <p:cNvPicPr>
            <a:picLocks noChangeAspect="1"/>
          </p:cNvPicPr>
          <p:nvPr/>
        </p:nvPicPr>
        <p:blipFill>
          <a:blip r:embed="rId2"/>
          <a:srcRect l="26935" t="24617" r="57795" b="34715"/>
          <a:stretch>
            <a:fillRect/>
          </a:stretch>
        </p:blipFill>
        <p:spPr>
          <a:xfrm>
            <a:off x="4912661" y="2668817"/>
            <a:ext cx="1063387" cy="1982594"/>
          </a:xfrm>
          <a:custGeom>
            <a:avLst/>
            <a:gdLst/>
            <a:ahLst/>
            <a:cxnLst>
              <a:cxn ang="0">
                <a:pos x="wd2" y="hd2"/>
              </a:cxn>
              <a:cxn ang="5400000">
                <a:pos x="wd2" y="hd2"/>
              </a:cxn>
              <a:cxn ang="10800000">
                <a:pos x="wd2" y="hd2"/>
              </a:cxn>
              <a:cxn ang="16200000">
                <a:pos x="wd2" y="hd2"/>
              </a:cxn>
            </a:cxnLst>
            <a:rect l="0" t="0" r="r" b="b"/>
            <a:pathLst>
              <a:path w="21136" h="21305" extrusionOk="0">
                <a:moveTo>
                  <a:pt x="6240" y="0"/>
                </a:moveTo>
                <a:cubicBezTo>
                  <a:pt x="3746" y="7"/>
                  <a:pt x="1235" y="110"/>
                  <a:pt x="726" y="303"/>
                </a:cubicBezTo>
                <a:cubicBezTo>
                  <a:pt x="-217" y="659"/>
                  <a:pt x="-242" y="1295"/>
                  <a:pt x="655" y="1911"/>
                </a:cubicBezTo>
                <a:cubicBezTo>
                  <a:pt x="1309" y="2359"/>
                  <a:pt x="1334" y="2661"/>
                  <a:pt x="1334" y="8769"/>
                </a:cubicBezTo>
                <a:cubicBezTo>
                  <a:pt x="1334" y="16101"/>
                  <a:pt x="1371" y="16208"/>
                  <a:pt x="3803" y="16804"/>
                </a:cubicBezTo>
                <a:cubicBezTo>
                  <a:pt x="5554" y="17233"/>
                  <a:pt x="6772" y="17262"/>
                  <a:pt x="8330" y="16910"/>
                </a:cubicBezTo>
                <a:cubicBezTo>
                  <a:pt x="8967" y="16767"/>
                  <a:pt x="9570" y="16698"/>
                  <a:pt x="9679" y="16757"/>
                </a:cubicBezTo>
                <a:cubicBezTo>
                  <a:pt x="9789" y="16816"/>
                  <a:pt x="9884" y="17396"/>
                  <a:pt x="9884" y="18049"/>
                </a:cubicBezTo>
                <a:cubicBezTo>
                  <a:pt x="9884" y="19233"/>
                  <a:pt x="10489" y="20260"/>
                  <a:pt x="11446" y="20689"/>
                </a:cubicBezTo>
                <a:cubicBezTo>
                  <a:pt x="11709" y="20807"/>
                  <a:pt x="12506" y="21017"/>
                  <a:pt x="13213" y="21154"/>
                </a:cubicBezTo>
                <a:cubicBezTo>
                  <a:pt x="15473" y="21593"/>
                  <a:pt x="18153" y="21042"/>
                  <a:pt x="19193" y="19930"/>
                </a:cubicBezTo>
                <a:cubicBezTo>
                  <a:pt x="19728" y="19357"/>
                  <a:pt x="19792" y="18617"/>
                  <a:pt x="19792" y="12820"/>
                </a:cubicBezTo>
                <a:cubicBezTo>
                  <a:pt x="19793" y="6581"/>
                  <a:pt x="19819" y="6331"/>
                  <a:pt x="20478" y="6009"/>
                </a:cubicBezTo>
                <a:cubicBezTo>
                  <a:pt x="21327" y="5595"/>
                  <a:pt x="21358" y="4963"/>
                  <a:pt x="20549" y="4568"/>
                </a:cubicBezTo>
                <a:cubicBezTo>
                  <a:pt x="20067" y="4332"/>
                  <a:pt x="19024" y="4259"/>
                  <a:pt x="15674" y="4218"/>
                </a:cubicBezTo>
                <a:lnTo>
                  <a:pt x="11423" y="4167"/>
                </a:lnTo>
                <a:lnTo>
                  <a:pt x="11320" y="3135"/>
                </a:lnTo>
                <a:cubicBezTo>
                  <a:pt x="11246" y="2379"/>
                  <a:pt x="11359" y="2041"/>
                  <a:pt x="11746" y="1868"/>
                </a:cubicBezTo>
                <a:cubicBezTo>
                  <a:pt x="12461" y="1548"/>
                  <a:pt x="12417" y="577"/>
                  <a:pt x="11675" y="273"/>
                </a:cubicBezTo>
                <a:cubicBezTo>
                  <a:pt x="11212" y="83"/>
                  <a:pt x="8734" y="-7"/>
                  <a:pt x="6240" y="0"/>
                </a:cubicBezTo>
                <a:close/>
              </a:path>
            </a:pathLst>
          </a:custGeom>
          <a:ln w="12700">
            <a:miter lim="400000"/>
          </a:ln>
        </p:spPr>
      </p:pic>
      <p:pic>
        <p:nvPicPr>
          <p:cNvPr id="237" name="Untitled (8).png" descr="Untitled (8).png"/>
          <p:cNvPicPr>
            <a:picLocks noChangeAspect="1"/>
          </p:cNvPicPr>
          <p:nvPr/>
        </p:nvPicPr>
        <p:blipFill>
          <a:blip r:embed="rId3"/>
          <a:srcRect l="29096" t="16037" r="28745" b="12031"/>
          <a:stretch>
            <a:fillRect/>
          </a:stretch>
        </p:blipFill>
        <p:spPr>
          <a:xfrm>
            <a:off x="1724863" y="2570074"/>
            <a:ext cx="1384316" cy="1653378"/>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238" name="Rounded Rectangle 87"/>
          <p:cNvSpPr/>
          <p:nvPr/>
        </p:nvSpPr>
        <p:spPr>
          <a:xfrm rot="16200000">
            <a:off x="5240324" y="3967760"/>
            <a:ext cx="856483" cy="288749"/>
          </a:xfrm>
          <a:prstGeom prst="roundRect">
            <a:avLst>
              <a:gd name="adj" fmla="val 45056"/>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39" name="Rounded Rectangle 87"/>
          <p:cNvSpPr/>
          <p:nvPr/>
        </p:nvSpPr>
        <p:spPr>
          <a:xfrm rot="16200000">
            <a:off x="4786753" y="3589739"/>
            <a:ext cx="856484" cy="288748"/>
          </a:xfrm>
          <a:prstGeom prst="roundRect">
            <a:avLst>
              <a:gd name="adj" fmla="val 45056"/>
            </a:avLst>
          </a:prstGeom>
          <a:solidFill>
            <a:srgbClr val="EA3423"/>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40" name="A two-member community consisting of P. Fluorescens and E. coli was chosen as an experimentally convenient system for several reasons. The genomes of each organism have been extensively studied. We developed two methods to accurately disentangle the comp"/>
          <p:cNvSpPr txBox="1"/>
          <p:nvPr/>
        </p:nvSpPr>
        <p:spPr>
          <a:xfrm>
            <a:off x="1770791" y="6379385"/>
            <a:ext cx="9587996" cy="3647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t>A two-member community consisting of </a:t>
            </a:r>
            <a:r>
              <a:rPr i="1"/>
              <a:t>P. Fluorescens</a:t>
            </a:r>
            <a:r>
              <a:t> and </a:t>
            </a:r>
            <a:r>
              <a:rPr i="1"/>
              <a:t>E. coli </a:t>
            </a:r>
            <a:r>
              <a:t>was chosen as an experimentally convenient system for several reasons. The genomes of each organism have been extensively studied. We developed two methods to accurately disentangle the composition of a liquid coculture. Finally, our research discovered significant unidirectional cross feeding from </a:t>
            </a:r>
            <a:r>
              <a:rPr i="1"/>
              <a:t>E. coli</a:t>
            </a:r>
            <a:r>
              <a:t> to </a:t>
            </a:r>
            <a:r>
              <a:rPr i="1"/>
              <a:t>P. fluorescens</a:t>
            </a:r>
            <a:r>
              <a:t> that led to interesting competitive dynamics depending on initial carbon source and organism ratio. These qualities led </a:t>
            </a:r>
            <a:r>
              <a:rPr i="1"/>
              <a:t>E. coli</a:t>
            </a:r>
            <a:r>
              <a:t> and </a:t>
            </a:r>
            <a:r>
              <a:rPr i="1"/>
              <a:t>P. fluorescens</a:t>
            </a:r>
            <a:r>
              <a:t> to be an excellent model to showcase our novel community model. </a:t>
            </a:r>
          </a:p>
        </p:txBody>
      </p:sp>
      <p:sp>
        <p:nvSpPr>
          <p:cNvPr id="241" name="TextBox 90"/>
          <p:cNvSpPr txBox="1"/>
          <p:nvPr/>
        </p:nvSpPr>
        <p:spPr>
          <a:xfrm>
            <a:off x="2352650" y="1744821"/>
            <a:ext cx="3693189" cy="1090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400">
              <a:defRPr>
                <a:solidFill>
                  <a:srgbClr val="000000"/>
                </a:solidFill>
                <a:latin typeface="Calibri"/>
                <a:ea typeface="Calibri"/>
                <a:cs typeface="Calibri"/>
                <a:sym typeface="Calibri"/>
              </a:defRPr>
            </a:lvl1pPr>
          </a:lstStyle>
          <a:p>
            <a:r>
              <a:t>Fluorescence- and plate- based methods</a:t>
            </a:r>
          </a:p>
        </p:txBody>
      </p:sp>
      <p:pic>
        <p:nvPicPr>
          <p:cNvPr id="242" name="Untitled (8).png" descr="Untitled (8).png"/>
          <p:cNvPicPr>
            <a:picLocks noChangeAspect="1"/>
          </p:cNvPicPr>
          <p:nvPr/>
        </p:nvPicPr>
        <p:blipFill>
          <a:blip r:embed="rId3"/>
          <a:srcRect l="29096" t="16037" r="28745" b="12031"/>
          <a:stretch>
            <a:fillRect/>
          </a:stretch>
        </p:blipFill>
        <p:spPr>
          <a:xfrm>
            <a:off x="3318762" y="2570183"/>
            <a:ext cx="1384316" cy="1653378"/>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243" name="TextBox 90"/>
          <p:cNvSpPr txBox="1"/>
          <p:nvPr/>
        </p:nvSpPr>
        <p:spPr>
          <a:xfrm>
            <a:off x="1977098" y="4339684"/>
            <a:ext cx="852356"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400">
              <a:defRPr>
                <a:solidFill>
                  <a:srgbClr val="000000"/>
                </a:solidFill>
                <a:latin typeface="Calibri"/>
                <a:ea typeface="Calibri"/>
                <a:cs typeface="Calibri"/>
                <a:sym typeface="Calibri"/>
              </a:defRPr>
            </a:lvl1pPr>
          </a:lstStyle>
          <a:p>
            <a:r>
              <a:t>37C˚</a:t>
            </a:r>
          </a:p>
        </p:txBody>
      </p:sp>
      <p:sp>
        <p:nvSpPr>
          <p:cNvPr id="244" name="TextBox 90"/>
          <p:cNvSpPr txBox="1"/>
          <p:nvPr/>
        </p:nvSpPr>
        <p:spPr>
          <a:xfrm>
            <a:off x="3584743" y="4339684"/>
            <a:ext cx="852356"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400">
              <a:defRPr>
                <a:solidFill>
                  <a:srgbClr val="000000"/>
                </a:solidFill>
                <a:latin typeface="Calibri"/>
                <a:ea typeface="Calibri"/>
                <a:cs typeface="Calibri"/>
                <a:sym typeface="Calibri"/>
              </a:defRPr>
            </a:lvl1pPr>
          </a:lstStyle>
          <a:p>
            <a:r>
              <a:t>12C˚</a:t>
            </a:r>
          </a:p>
        </p:txBody>
      </p:sp>
      <p:sp>
        <p:nvSpPr>
          <p:cNvPr id="245" name="Rounded Rectangle 87"/>
          <p:cNvSpPr/>
          <p:nvPr/>
        </p:nvSpPr>
        <p:spPr>
          <a:xfrm rot="16200000">
            <a:off x="1654359" y="2785870"/>
            <a:ext cx="1531005" cy="1376782"/>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EA3423">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46" name="Rounded Rectangle 87"/>
          <p:cNvSpPr/>
          <p:nvPr/>
        </p:nvSpPr>
        <p:spPr>
          <a:xfrm rot="16200000">
            <a:off x="3241651" y="2785870"/>
            <a:ext cx="1531005" cy="1376782"/>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7EAB55">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47" name="TextBox 90"/>
          <p:cNvSpPr txBox="1"/>
          <p:nvPr/>
        </p:nvSpPr>
        <p:spPr>
          <a:xfrm>
            <a:off x="2074263" y="189780"/>
            <a:ext cx="3445256" cy="713149"/>
          </a:xfrm>
          <a:prstGeom prst="rect">
            <a:avLst/>
          </a:prstGeom>
          <a:solidFill>
            <a:schemeClr val="accent4">
              <a:hueOff val="348544"/>
              <a:lumOff val="7139"/>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400">
              <a:defRPr>
                <a:solidFill>
                  <a:srgbClr val="000000"/>
                </a:solidFill>
                <a:latin typeface="Calibri"/>
                <a:ea typeface="Calibri"/>
                <a:cs typeface="Calibri"/>
                <a:sym typeface="Calibri"/>
              </a:defRPr>
            </a:lvl1pPr>
          </a:lstStyle>
          <a:p>
            <a:r>
              <a:t>Replace names with actual chemical structures </a:t>
            </a:r>
          </a:p>
        </p:txBody>
      </p:sp>
      <p:sp>
        <p:nvSpPr>
          <p:cNvPr id="248" name="Circle"/>
          <p:cNvSpPr/>
          <p:nvPr/>
        </p:nvSpPr>
        <p:spPr>
          <a:xfrm>
            <a:off x="5495535" y="3941725"/>
            <a:ext cx="346061" cy="340819"/>
          </a:xfrm>
          <a:prstGeom prst="ellipse">
            <a:avLst/>
          </a:prstGeom>
          <a:ln w="25400">
            <a:solidFill>
              <a:srgbClr val="000000"/>
            </a:solidFill>
            <a:miter/>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9" name="Circle"/>
          <p:cNvSpPr/>
          <p:nvPr/>
        </p:nvSpPr>
        <p:spPr>
          <a:xfrm>
            <a:off x="6675346" y="654510"/>
            <a:ext cx="5092624" cy="5092128"/>
          </a:xfrm>
          <a:prstGeom prst="ellipse">
            <a:avLst/>
          </a:prstGeom>
          <a:ln w="25400">
            <a:solidFill>
              <a:srgbClr val="000000"/>
            </a:solidFill>
            <a:miter/>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50" name="Line"/>
          <p:cNvSpPr/>
          <p:nvPr/>
        </p:nvSpPr>
        <p:spPr>
          <a:xfrm flipV="1">
            <a:off x="5540296" y="1904729"/>
            <a:ext cx="1491300" cy="2096397"/>
          </a:xfrm>
          <a:prstGeom prst="line">
            <a:avLst/>
          </a:prstGeom>
          <a:ln w="25400">
            <a:solidFill>
              <a:srgbClr val="000000"/>
            </a:solidFill>
            <a:miter lim="400000"/>
          </a:ln>
        </p:spPr>
        <p:txBody>
          <a:bodyPr lIns="50800" tIns="50800" rIns="50800" bIns="50800" anchor="ctr"/>
          <a:lstStyle/>
          <a:p>
            <a:endParaRPr/>
          </a:p>
        </p:txBody>
      </p:sp>
      <p:sp>
        <p:nvSpPr>
          <p:cNvPr id="251" name="Line"/>
          <p:cNvSpPr/>
          <p:nvPr/>
        </p:nvSpPr>
        <p:spPr>
          <a:xfrm>
            <a:off x="5606719" y="4271765"/>
            <a:ext cx="2385320" cy="1155830"/>
          </a:xfrm>
          <a:prstGeom prst="line">
            <a:avLst/>
          </a:prstGeom>
          <a:ln w="25400">
            <a:solidFill>
              <a:srgbClr val="000000"/>
            </a:solidFill>
            <a:miter lim="400000"/>
          </a:ln>
        </p:spPr>
        <p:txBody>
          <a:bodyPr lIns="50800" tIns="50800" rIns="50800" bIns="50800" anchor="ctr"/>
          <a:lstStyle/>
          <a:p>
            <a:endParaRPr/>
          </a:p>
        </p:txBody>
      </p:sp>
      <p:sp>
        <p:nvSpPr>
          <p:cNvPr id="257" name="Connection Line"/>
          <p:cNvSpPr/>
          <p:nvPr/>
        </p:nvSpPr>
        <p:spPr>
          <a:xfrm>
            <a:off x="8559485" y="3427926"/>
            <a:ext cx="364971" cy="480994"/>
          </a:xfrm>
          <a:custGeom>
            <a:avLst/>
            <a:gdLst/>
            <a:ahLst/>
            <a:cxnLst>
              <a:cxn ang="0">
                <a:pos x="wd2" y="hd2"/>
              </a:cxn>
              <a:cxn ang="5400000">
                <a:pos x="wd2" y="hd2"/>
              </a:cxn>
              <a:cxn ang="10800000">
                <a:pos x="wd2" y="hd2"/>
              </a:cxn>
              <a:cxn ang="16200000">
                <a:pos x="wd2" y="hd2"/>
              </a:cxn>
            </a:cxnLst>
            <a:rect l="0" t="0" r="r" b="b"/>
            <a:pathLst>
              <a:path w="16285" h="21600" extrusionOk="0">
                <a:moveTo>
                  <a:pt x="4366" y="0"/>
                </a:moveTo>
                <a:cubicBezTo>
                  <a:pt x="21600" y="13556"/>
                  <a:pt x="20145" y="20756"/>
                  <a:pt x="0" y="21600"/>
                </a:cubicBezTo>
              </a:path>
            </a:pathLst>
          </a:custGeom>
          <a:ln w="38100">
            <a:solidFill>
              <a:srgbClr val="000000"/>
            </a:solidFill>
            <a:miter lim="400000"/>
            <a:tailEnd type="triangle" len="sm"/>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horough investigation of metabolic pathways requires multilayer omics analysis including metabolomics, proteomics, and transcriptomics. Previous omics analyses of diverse environments have produced a wealth of data on which to build models that predict "/>
          <p:cNvSpPr txBox="1"/>
          <p:nvPr/>
        </p:nvSpPr>
        <p:spPr>
          <a:xfrm>
            <a:off x="1883196" y="3745068"/>
            <a:ext cx="9587996" cy="107596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t>Thorough investigation of metabolic pathways requires multilayer omics analysis including metabolomics, proteomics, and transcriptomics. Previous omics analyses of diverse environments have produced a wealth of data on which to build models that predict organismal community dynamics from the molecular to phenotypic levels. These models allow researchers to judiciously direct limited resources towards metabolic hypotheses with the highest chance of success. One exciting component of holistic metabolic models is their ability to predict both the identities and quantities of metabolites produced and consumed by each organism. This information allows researchers to hone in on cross feeding metabolites that are produced at levels that sustain organismal growth. Models begin to identify key molecular species that enable symbiotic metabolic interactions between organisms within the vast sea of microbiomes. Moreover, metabolic models help identify metabolites that should be present, but are not, perhaps indicating previously unaccounted for metabolic cross feeding or inhibition is taking place within the microbial community.</a:t>
            </a:r>
          </a:p>
          <a:p>
            <a:pPr algn="just" defTabSz="457200">
              <a:defRPr>
                <a:solidFill>
                  <a:srgbClr val="000000"/>
                </a:solidFill>
                <a:latin typeface="Arial"/>
                <a:ea typeface="Arial"/>
                <a:cs typeface="Arial"/>
                <a:sym typeface="Arial"/>
              </a:defRPr>
            </a:pPr>
            <a:endParaRPr/>
          </a:p>
          <a:p>
            <a:pPr algn="just" defTabSz="457200">
              <a:defRPr>
                <a:solidFill>
                  <a:srgbClr val="000000"/>
                </a:solidFill>
                <a:latin typeface="Arial"/>
                <a:ea typeface="Arial"/>
                <a:cs typeface="Arial"/>
                <a:sym typeface="Arial"/>
              </a:defRPr>
            </a:pPr>
            <a:r>
              <a:t>E. coli and P. fluorescens were chosen for several reasons. Firstly they are model organisms that cover a wide range of disciplines including the human microbiome, bioproduction, synthetic biology, the rhizosphere, agriculture, and ecology. Secondly, the genomes and metabolic profiles of each organism have been studied extensively, enabling robust validation of metabolic models. Finally, these two organisms have never been studied as a coculture, leaving little opportunity for preconceived biases to guide model and hypothesis development.</a:t>
            </a:r>
          </a:p>
          <a:p>
            <a:pPr algn="just" defTabSz="457200">
              <a:defRPr>
                <a:solidFill>
                  <a:srgbClr val="000000"/>
                </a:solidFill>
                <a:latin typeface="Arial"/>
                <a:ea typeface="Arial"/>
                <a:cs typeface="Arial"/>
                <a:sym typeface="Arial"/>
              </a:defRPr>
            </a:pPr>
            <a:endParaRPr/>
          </a:p>
        </p:txBody>
      </p:sp>
      <p:sp>
        <p:nvSpPr>
          <p:cNvPr id="260" name="CGSC methods - PoxB, AckA, Pta, and ACS knockout E. coli strains are derived from the BW25113 E. coli strain and were purchased from the Coli Genetic Stock Center (CGSC)."/>
          <p:cNvSpPr txBox="1"/>
          <p:nvPr/>
        </p:nvSpPr>
        <p:spPr>
          <a:xfrm>
            <a:off x="12718727" y="753348"/>
            <a:ext cx="9587996" cy="11584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t>CGSC methods - PoxB, AckA, Pta, and ACS knockout E. coli strains are derived from the BW25113 </a:t>
            </a:r>
            <a:r>
              <a:rPr i="1"/>
              <a:t>E. coli </a:t>
            </a:r>
            <a:r>
              <a:t>strain and were purchased from the Coli Genetic Stock Center (CGSC). </a:t>
            </a:r>
          </a:p>
        </p:txBody>
      </p:sp>
      <p:sp>
        <p:nvSpPr>
          <p:cNvPr id="261" name="Metabolic modeling enabled research…"/>
          <p:cNvSpPr txBox="1"/>
          <p:nvPr/>
        </p:nvSpPr>
        <p:spPr>
          <a:xfrm>
            <a:off x="1763243" y="73271"/>
            <a:ext cx="10268644" cy="3776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a:solidFill>
                  <a:srgbClr val="000000"/>
                </a:solidFill>
              </a:defRPr>
            </a:pPr>
            <a:r>
              <a:t>Metabolic modeling enabled research</a:t>
            </a:r>
          </a:p>
          <a:p>
            <a:pPr marL="228600" indent="-228600" algn="l">
              <a:buSzPct val="100000"/>
              <a:buChar char="•"/>
              <a:defRPr>
                <a:solidFill>
                  <a:srgbClr val="000000"/>
                </a:solidFill>
              </a:defRPr>
            </a:pPr>
            <a:r>
              <a:t>Predict and rank (top 10 etc.) metabolites that are key to a microbial community’s metabolic interactions/composition</a:t>
            </a:r>
          </a:p>
          <a:p>
            <a:pPr marL="228600" indent="-228600" algn="l">
              <a:buSzPct val="100000"/>
              <a:buChar char="•"/>
              <a:defRPr>
                <a:solidFill>
                  <a:srgbClr val="000000"/>
                </a:solidFill>
              </a:defRPr>
            </a:pPr>
            <a:r>
              <a:t>Discover new metabolic pathways/interactions by identifying molecules that should/should not be present within a community</a:t>
            </a:r>
          </a:p>
          <a:p>
            <a:pPr marL="228600" indent="-228600" algn="l">
              <a:buSzPct val="100000"/>
              <a:buChar char="•"/>
              <a:defRPr>
                <a:solidFill>
                  <a:srgbClr val="000000"/>
                </a:solidFill>
              </a:defRPr>
            </a:pPr>
            <a:r>
              <a:t>Engineer community metabolism to exclude/include particular harmful/helpful organisms</a:t>
            </a:r>
          </a:p>
          <a:p>
            <a:pPr marL="228600" indent="-228600" algn="l">
              <a:buSzPct val="100000"/>
              <a:buChar char="•"/>
              <a:defRPr>
                <a:solidFill>
                  <a:srgbClr val="000000"/>
                </a:solidFill>
              </a:defRPr>
            </a:pPr>
            <a:r>
              <a:t>Predict how certain stimuli (temperature, pH, toxins) may influence community composition by changing metabolite availability which in turn alters the web of metabolic interactions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extBox 90"/>
          <p:cNvSpPr txBox="1"/>
          <p:nvPr/>
        </p:nvSpPr>
        <p:spPr>
          <a:xfrm>
            <a:off x="11511573" y="3171466"/>
            <a:ext cx="12607600" cy="9955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lgn="just" defTabSz="457200">
              <a:defRPr>
                <a:solidFill>
                  <a:srgbClr val="000000"/>
                </a:solidFill>
                <a:latin typeface="Arial"/>
                <a:ea typeface="Arial"/>
                <a:cs typeface="Arial"/>
                <a:sym typeface="Arial"/>
              </a:defRPr>
            </a:pPr>
            <a:r>
              <a:t>Extra notes:</a:t>
            </a:r>
          </a:p>
          <a:p>
            <a:pPr algn="just" defTabSz="457200">
              <a:defRPr>
                <a:solidFill>
                  <a:srgbClr val="000000"/>
                </a:solidFill>
                <a:latin typeface="Arial"/>
                <a:ea typeface="Arial"/>
                <a:cs typeface="Arial"/>
                <a:sym typeface="Arial"/>
              </a:defRPr>
            </a:pPr>
            <a:endParaRPr/>
          </a:p>
          <a:p>
            <a:pPr algn="just" defTabSz="457200">
              <a:defRPr>
                <a:solidFill>
                  <a:srgbClr val="000000"/>
                </a:solidFill>
                <a:latin typeface="Arial"/>
                <a:ea typeface="Arial"/>
                <a:cs typeface="Arial"/>
                <a:sym typeface="Arial"/>
              </a:defRPr>
            </a:pPr>
            <a:r>
              <a:t>We were able to precisely quantify each organism within a liquid coculture via two experimental methods, 1. fluorescence measurements and 2. temperature selective growth. </a:t>
            </a:r>
            <a:r>
              <a:rPr i="1"/>
              <a:t>E. coli </a:t>
            </a:r>
            <a:r>
              <a:t>were labeled with a red fluorescent protein while</a:t>
            </a:r>
            <a:r>
              <a:rPr i="1"/>
              <a:t> P. fluorescens </a:t>
            </a:r>
            <a:r>
              <a:t>were labeled with a green fluorescent protein via a transformed plasmid. By measuring both red and green fluorescence along with optical density we were able to approximate which biomass changes were due to </a:t>
            </a:r>
            <a:r>
              <a:rPr i="1"/>
              <a:t>E. coli </a:t>
            </a:r>
            <a:r>
              <a:t>or </a:t>
            </a:r>
            <a:r>
              <a:rPr i="1"/>
              <a:t>P. fluorescens </a:t>
            </a:r>
            <a:r>
              <a:t>over time.</a:t>
            </a:r>
          </a:p>
          <a:p>
            <a:pPr algn="just" defTabSz="457200">
              <a:defRPr>
                <a:solidFill>
                  <a:srgbClr val="000000"/>
                </a:solidFill>
                <a:latin typeface="Arial"/>
                <a:ea typeface="Arial"/>
                <a:cs typeface="Arial"/>
                <a:sym typeface="Arial"/>
              </a:defRPr>
            </a:pPr>
            <a:endParaRPr/>
          </a:p>
          <a:p>
            <a:pPr algn="just" defTabSz="457200">
              <a:defRPr>
                <a:solidFill>
                  <a:srgbClr val="000000"/>
                </a:solidFill>
                <a:latin typeface="Arial"/>
                <a:ea typeface="Arial"/>
                <a:cs typeface="Arial"/>
                <a:sym typeface="Arial"/>
              </a:defRPr>
            </a:pPr>
            <a:r>
              <a:t>Fluorescence can be difficult to calibrate due to changes in fluorescent protein expression under different growth conditions or states. To validate our fluorescent reporters we developed a temperature dependent growth assay based on each organism’s inherent physiology. </a:t>
            </a:r>
            <a:r>
              <a:rPr i="1"/>
              <a:t>E. coli</a:t>
            </a:r>
            <a:r>
              <a:t> grows at 37 degrees Celsius whereas </a:t>
            </a:r>
            <a:r>
              <a:rPr i="1"/>
              <a:t>P. fluorescens</a:t>
            </a:r>
            <a:r>
              <a:t> cannot, and </a:t>
            </a:r>
            <a:r>
              <a:rPr i="1"/>
              <a:t>P. fluorescens </a:t>
            </a:r>
            <a:r>
              <a:t>grows at 12 degrees Celsius whereas </a:t>
            </a:r>
            <a:r>
              <a:rPr i="1"/>
              <a:t>E. coli</a:t>
            </a:r>
            <a:r>
              <a:t> cannot. By incubating coculture samples at each temperature we were able to determine the exact ratio and quantity of each organism and validate the accuracy of fluorescence measurements. The green protein signal grows proportionally with </a:t>
            </a:r>
            <a:r>
              <a:rPr i="1"/>
              <a:t>P. fluorescens</a:t>
            </a:r>
            <a:r>
              <a:t>, but red protein signal suddenly increases when </a:t>
            </a:r>
            <a:r>
              <a:rPr i="1"/>
              <a:t>E. coli</a:t>
            </a:r>
            <a:r>
              <a:t> reach their stationary growth phase.</a:t>
            </a:r>
          </a:p>
        </p:txBody>
      </p:sp>
      <p:sp>
        <p:nvSpPr>
          <p:cNvPr id="264" name="Rounded Rectangle 86"/>
          <p:cNvSpPr/>
          <p:nvPr/>
        </p:nvSpPr>
        <p:spPr>
          <a:xfrm rot="19363945">
            <a:off x="650631" y="5253306"/>
            <a:ext cx="1257273" cy="443261"/>
          </a:xfrm>
          <a:prstGeom prst="roundRect">
            <a:avLst>
              <a:gd name="adj" fmla="val 43085"/>
            </a:avLst>
          </a:prstGeom>
          <a:solidFill>
            <a:srgbClr val="FF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65" name="Rounded Rectangle 87"/>
          <p:cNvSpPr/>
          <p:nvPr/>
        </p:nvSpPr>
        <p:spPr>
          <a:xfrm rot="13210624">
            <a:off x="3608520" y="5175840"/>
            <a:ext cx="1158198" cy="415284"/>
          </a:xfrm>
          <a:prstGeom prst="roundRect">
            <a:avLst>
              <a:gd name="adj" fmla="val 42364"/>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66" name="TextBox 90"/>
          <p:cNvSpPr txBox="1"/>
          <p:nvPr/>
        </p:nvSpPr>
        <p:spPr>
          <a:xfrm>
            <a:off x="2274797" y="4811750"/>
            <a:ext cx="1115550"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400">
              <a:defRPr>
                <a:solidFill>
                  <a:srgbClr val="000000"/>
                </a:solidFill>
                <a:latin typeface="Calibri"/>
                <a:ea typeface="Calibri"/>
                <a:cs typeface="Calibri"/>
                <a:sym typeface="Calibri"/>
              </a:defRPr>
            </a:lvl1pPr>
          </a:lstStyle>
          <a:p>
            <a:r>
              <a:t>Acetate</a:t>
            </a:r>
          </a:p>
        </p:txBody>
      </p:sp>
      <p:sp>
        <p:nvSpPr>
          <p:cNvPr id="267" name="TextBox 108"/>
          <p:cNvSpPr txBox="1"/>
          <p:nvPr/>
        </p:nvSpPr>
        <p:spPr>
          <a:xfrm>
            <a:off x="3135094" y="6074358"/>
            <a:ext cx="2105052"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l" defTabSz="914400">
              <a:defRPr i="1">
                <a:solidFill>
                  <a:srgbClr val="000000"/>
                </a:solidFill>
                <a:latin typeface="Calibri"/>
                <a:ea typeface="Calibri"/>
                <a:cs typeface="Calibri"/>
                <a:sym typeface="Calibri"/>
              </a:defRPr>
            </a:lvl1pPr>
          </a:lstStyle>
          <a:p>
            <a:r>
              <a:t>P. fluorescens</a:t>
            </a:r>
          </a:p>
        </p:txBody>
      </p:sp>
      <p:sp>
        <p:nvSpPr>
          <p:cNvPr id="268" name="TextBox 110"/>
          <p:cNvSpPr txBox="1"/>
          <p:nvPr/>
        </p:nvSpPr>
        <p:spPr>
          <a:xfrm>
            <a:off x="856823" y="6074358"/>
            <a:ext cx="930504"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l" defTabSz="914400">
              <a:defRPr i="1">
                <a:solidFill>
                  <a:srgbClr val="000000"/>
                </a:solidFill>
                <a:latin typeface="Calibri"/>
                <a:ea typeface="Calibri"/>
                <a:cs typeface="Calibri"/>
                <a:sym typeface="Calibri"/>
              </a:defRPr>
            </a:lvl1pPr>
          </a:lstStyle>
          <a:p>
            <a:r>
              <a:t>E. coli</a:t>
            </a:r>
          </a:p>
        </p:txBody>
      </p:sp>
      <p:sp>
        <p:nvSpPr>
          <p:cNvPr id="269" name="Oval 88"/>
          <p:cNvSpPr/>
          <p:nvPr/>
        </p:nvSpPr>
        <p:spPr>
          <a:xfrm>
            <a:off x="1634136" y="3847903"/>
            <a:ext cx="178096" cy="178096"/>
          </a:xfrm>
          <a:prstGeom prst="ellipse">
            <a:avLst/>
          </a:prstGeom>
          <a:solidFill>
            <a:srgbClr val="00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70" name="Oval 88"/>
          <p:cNvSpPr/>
          <p:nvPr/>
        </p:nvSpPr>
        <p:spPr>
          <a:xfrm>
            <a:off x="3899921" y="3847903"/>
            <a:ext cx="178097" cy="178096"/>
          </a:xfrm>
          <a:prstGeom prst="ellipse">
            <a:avLst/>
          </a:prstGeom>
          <a:solidFill>
            <a:srgbClr val="00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71" name="TextBox 90"/>
          <p:cNvSpPr txBox="1"/>
          <p:nvPr/>
        </p:nvSpPr>
        <p:spPr>
          <a:xfrm>
            <a:off x="1139177" y="3313354"/>
            <a:ext cx="1168014"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l" defTabSz="914400">
              <a:defRPr>
                <a:solidFill>
                  <a:srgbClr val="000000"/>
                </a:solidFill>
                <a:latin typeface="Calibri"/>
                <a:ea typeface="Calibri"/>
                <a:cs typeface="Calibri"/>
                <a:sym typeface="Calibri"/>
              </a:defRPr>
            </a:lvl1pPr>
          </a:lstStyle>
          <a:p>
            <a:r>
              <a:t>Maltose</a:t>
            </a:r>
          </a:p>
        </p:txBody>
      </p:sp>
      <p:sp>
        <p:nvSpPr>
          <p:cNvPr id="272" name="TextBox 90"/>
          <p:cNvSpPr txBox="1"/>
          <p:nvPr/>
        </p:nvSpPr>
        <p:spPr>
          <a:xfrm>
            <a:off x="3621389" y="3313354"/>
            <a:ext cx="735162"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gn="l" defTabSz="914400">
              <a:defRPr>
                <a:solidFill>
                  <a:srgbClr val="000000"/>
                </a:solidFill>
                <a:latin typeface="Calibri"/>
                <a:ea typeface="Calibri"/>
                <a:cs typeface="Calibri"/>
                <a:sym typeface="Calibri"/>
              </a:defRPr>
            </a:lvl1pPr>
          </a:lstStyle>
          <a:p>
            <a:r>
              <a:t>4-HB</a:t>
            </a:r>
          </a:p>
        </p:txBody>
      </p:sp>
      <p:sp>
        <p:nvSpPr>
          <p:cNvPr id="289" name="Curved Connector 89"/>
          <p:cNvSpPr/>
          <p:nvPr/>
        </p:nvSpPr>
        <p:spPr>
          <a:xfrm>
            <a:off x="2147527" y="5238915"/>
            <a:ext cx="1370159" cy="5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38100">
            <a:solidFill>
              <a:srgbClr val="000000"/>
            </a:solidFill>
            <a:miter/>
            <a:tailEnd type="triangle"/>
          </a:ln>
        </p:spPr>
        <p:txBody>
          <a:bodyPr/>
          <a:lstStyle/>
          <a:p>
            <a:endParaRPr/>
          </a:p>
        </p:txBody>
      </p:sp>
      <p:sp>
        <p:nvSpPr>
          <p:cNvPr id="290" name="Connection Line"/>
          <p:cNvSpPr/>
          <p:nvPr/>
        </p:nvSpPr>
        <p:spPr>
          <a:xfrm>
            <a:off x="794102" y="3928073"/>
            <a:ext cx="704603" cy="1205924"/>
          </a:xfrm>
          <a:custGeom>
            <a:avLst/>
            <a:gdLst/>
            <a:ahLst/>
            <a:cxnLst>
              <a:cxn ang="0">
                <a:pos x="wd2" y="hd2"/>
              </a:cxn>
              <a:cxn ang="5400000">
                <a:pos x="wd2" y="hd2"/>
              </a:cxn>
              <a:cxn ang="10800000">
                <a:pos x="wd2" y="hd2"/>
              </a:cxn>
              <a:cxn ang="16200000">
                <a:pos x="wd2" y="hd2"/>
              </a:cxn>
            </a:cxnLst>
            <a:rect l="0" t="0" r="r" b="b"/>
            <a:pathLst>
              <a:path w="16878" h="21600" extrusionOk="0">
                <a:moveTo>
                  <a:pt x="6057" y="21600"/>
                </a:moveTo>
                <a:cubicBezTo>
                  <a:pt x="-4722" y="10179"/>
                  <a:pt x="-1115" y="2979"/>
                  <a:pt x="16878" y="0"/>
                </a:cubicBezTo>
              </a:path>
            </a:pathLst>
          </a:custGeom>
          <a:ln w="38100">
            <a:solidFill>
              <a:srgbClr val="000000"/>
            </a:solidFill>
            <a:miter/>
            <a:headEnd type="triangle"/>
          </a:ln>
        </p:spPr>
        <p:txBody>
          <a:bodyPr/>
          <a:lstStyle/>
          <a:p>
            <a:endParaRPr/>
          </a:p>
        </p:txBody>
      </p:sp>
      <p:sp>
        <p:nvSpPr>
          <p:cNvPr id="291" name="Connection Line"/>
          <p:cNvSpPr/>
          <p:nvPr/>
        </p:nvSpPr>
        <p:spPr>
          <a:xfrm>
            <a:off x="4163135" y="3928074"/>
            <a:ext cx="704603" cy="1205924"/>
          </a:xfrm>
          <a:custGeom>
            <a:avLst/>
            <a:gdLst/>
            <a:ahLst/>
            <a:cxnLst>
              <a:cxn ang="0">
                <a:pos x="wd2" y="hd2"/>
              </a:cxn>
              <a:cxn ang="5400000">
                <a:pos x="wd2" y="hd2"/>
              </a:cxn>
              <a:cxn ang="10800000">
                <a:pos x="wd2" y="hd2"/>
              </a:cxn>
              <a:cxn ang="16200000">
                <a:pos x="wd2" y="hd2"/>
              </a:cxn>
            </a:cxnLst>
            <a:rect l="0" t="0" r="r" b="b"/>
            <a:pathLst>
              <a:path w="16878" h="21600" extrusionOk="0">
                <a:moveTo>
                  <a:pt x="10821" y="21600"/>
                </a:moveTo>
                <a:cubicBezTo>
                  <a:pt x="21600" y="10179"/>
                  <a:pt x="17993" y="2979"/>
                  <a:pt x="0" y="0"/>
                </a:cubicBezTo>
              </a:path>
            </a:pathLst>
          </a:custGeom>
          <a:ln w="38100">
            <a:solidFill>
              <a:srgbClr val="000000"/>
            </a:solidFill>
            <a:miter/>
            <a:headEnd type="triangle"/>
          </a:ln>
        </p:spPr>
        <p:txBody>
          <a:bodyPr/>
          <a:lstStyle/>
          <a:p>
            <a:endParaRPr/>
          </a:p>
        </p:txBody>
      </p:sp>
      <p:sp>
        <p:nvSpPr>
          <p:cNvPr id="292" name="Connection Line"/>
          <p:cNvSpPr/>
          <p:nvPr/>
        </p:nvSpPr>
        <p:spPr>
          <a:xfrm>
            <a:off x="2157997" y="5245055"/>
            <a:ext cx="486861" cy="666080"/>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571" y="7652"/>
                  <a:pt x="21600" y="14852"/>
                  <a:pt x="87" y="21600"/>
                </a:cubicBezTo>
              </a:path>
            </a:pathLst>
          </a:custGeom>
          <a:ln w="38100">
            <a:solidFill>
              <a:srgbClr val="000000"/>
            </a:solidFill>
            <a:miter lim="400000"/>
            <a:tailEnd type="stealth"/>
          </a:ln>
        </p:spPr>
        <p:txBody>
          <a:bodyPr/>
          <a:lstStyle/>
          <a:p>
            <a:endParaRPr/>
          </a:p>
        </p:txBody>
      </p:sp>
      <p:pic>
        <p:nvPicPr>
          <p:cNvPr id="277" name="Untitled (3).png" descr="Untitled (3).png"/>
          <p:cNvPicPr>
            <a:picLocks noChangeAspect="1"/>
          </p:cNvPicPr>
          <p:nvPr/>
        </p:nvPicPr>
        <p:blipFill>
          <a:blip r:embed="rId2"/>
          <a:srcRect l="26935" t="24617" r="57795" b="34715"/>
          <a:stretch>
            <a:fillRect/>
          </a:stretch>
        </p:blipFill>
        <p:spPr>
          <a:xfrm>
            <a:off x="5801597" y="4118273"/>
            <a:ext cx="1063386" cy="1982594"/>
          </a:xfrm>
          <a:custGeom>
            <a:avLst/>
            <a:gdLst/>
            <a:ahLst/>
            <a:cxnLst>
              <a:cxn ang="0">
                <a:pos x="wd2" y="hd2"/>
              </a:cxn>
              <a:cxn ang="5400000">
                <a:pos x="wd2" y="hd2"/>
              </a:cxn>
              <a:cxn ang="10800000">
                <a:pos x="wd2" y="hd2"/>
              </a:cxn>
              <a:cxn ang="16200000">
                <a:pos x="wd2" y="hd2"/>
              </a:cxn>
            </a:cxnLst>
            <a:rect l="0" t="0" r="r" b="b"/>
            <a:pathLst>
              <a:path w="21136" h="21305" extrusionOk="0">
                <a:moveTo>
                  <a:pt x="6240" y="0"/>
                </a:moveTo>
                <a:cubicBezTo>
                  <a:pt x="3746" y="7"/>
                  <a:pt x="1235" y="110"/>
                  <a:pt x="726" y="303"/>
                </a:cubicBezTo>
                <a:cubicBezTo>
                  <a:pt x="-217" y="659"/>
                  <a:pt x="-242" y="1295"/>
                  <a:pt x="655" y="1911"/>
                </a:cubicBezTo>
                <a:cubicBezTo>
                  <a:pt x="1309" y="2359"/>
                  <a:pt x="1334" y="2661"/>
                  <a:pt x="1334" y="8769"/>
                </a:cubicBezTo>
                <a:cubicBezTo>
                  <a:pt x="1334" y="16101"/>
                  <a:pt x="1371" y="16208"/>
                  <a:pt x="3803" y="16804"/>
                </a:cubicBezTo>
                <a:cubicBezTo>
                  <a:pt x="5554" y="17233"/>
                  <a:pt x="6772" y="17262"/>
                  <a:pt x="8330" y="16910"/>
                </a:cubicBezTo>
                <a:cubicBezTo>
                  <a:pt x="8967" y="16767"/>
                  <a:pt x="9570" y="16698"/>
                  <a:pt x="9679" y="16757"/>
                </a:cubicBezTo>
                <a:cubicBezTo>
                  <a:pt x="9789" y="16816"/>
                  <a:pt x="9884" y="17396"/>
                  <a:pt x="9884" y="18049"/>
                </a:cubicBezTo>
                <a:cubicBezTo>
                  <a:pt x="9884" y="19233"/>
                  <a:pt x="10489" y="20260"/>
                  <a:pt x="11446" y="20689"/>
                </a:cubicBezTo>
                <a:cubicBezTo>
                  <a:pt x="11709" y="20807"/>
                  <a:pt x="12506" y="21017"/>
                  <a:pt x="13213" y="21154"/>
                </a:cubicBezTo>
                <a:cubicBezTo>
                  <a:pt x="15473" y="21593"/>
                  <a:pt x="18153" y="21042"/>
                  <a:pt x="19193" y="19930"/>
                </a:cubicBezTo>
                <a:cubicBezTo>
                  <a:pt x="19728" y="19357"/>
                  <a:pt x="19792" y="18617"/>
                  <a:pt x="19792" y="12820"/>
                </a:cubicBezTo>
                <a:cubicBezTo>
                  <a:pt x="19793" y="6581"/>
                  <a:pt x="19819" y="6331"/>
                  <a:pt x="20478" y="6009"/>
                </a:cubicBezTo>
                <a:cubicBezTo>
                  <a:pt x="21327" y="5595"/>
                  <a:pt x="21358" y="4963"/>
                  <a:pt x="20549" y="4568"/>
                </a:cubicBezTo>
                <a:cubicBezTo>
                  <a:pt x="20067" y="4332"/>
                  <a:pt x="19024" y="4259"/>
                  <a:pt x="15674" y="4218"/>
                </a:cubicBezTo>
                <a:lnTo>
                  <a:pt x="11423" y="4167"/>
                </a:lnTo>
                <a:lnTo>
                  <a:pt x="11320" y="3135"/>
                </a:lnTo>
                <a:cubicBezTo>
                  <a:pt x="11246" y="2379"/>
                  <a:pt x="11359" y="2041"/>
                  <a:pt x="11746" y="1868"/>
                </a:cubicBezTo>
                <a:cubicBezTo>
                  <a:pt x="12461" y="1548"/>
                  <a:pt x="12417" y="577"/>
                  <a:pt x="11675" y="273"/>
                </a:cubicBezTo>
                <a:cubicBezTo>
                  <a:pt x="11212" y="83"/>
                  <a:pt x="8734" y="-7"/>
                  <a:pt x="6240" y="0"/>
                </a:cubicBezTo>
                <a:close/>
              </a:path>
            </a:pathLst>
          </a:custGeom>
          <a:ln w="12700">
            <a:miter lim="400000"/>
          </a:ln>
        </p:spPr>
      </p:pic>
      <p:pic>
        <p:nvPicPr>
          <p:cNvPr id="278" name="Untitled (8).png" descr="Untitled (8).png"/>
          <p:cNvPicPr>
            <a:picLocks noChangeAspect="1"/>
          </p:cNvPicPr>
          <p:nvPr/>
        </p:nvPicPr>
        <p:blipFill>
          <a:blip r:embed="rId3"/>
          <a:srcRect l="29096" t="16037" r="28745" b="12031"/>
          <a:stretch>
            <a:fillRect/>
          </a:stretch>
        </p:blipFill>
        <p:spPr>
          <a:xfrm>
            <a:off x="7088311" y="4157596"/>
            <a:ext cx="1384317" cy="1653378"/>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279" name="Rounded Rectangle 87"/>
          <p:cNvSpPr/>
          <p:nvPr/>
        </p:nvSpPr>
        <p:spPr>
          <a:xfrm rot="16200000">
            <a:off x="6129259" y="5417216"/>
            <a:ext cx="856483" cy="288748"/>
          </a:xfrm>
          <a:prstGeom prst="roundRect">
            <a:avLst>
              <a:gd name="adj" fmla="val 45056"/>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80" name="Rounded Rectangle 87"/>
          <p:cNvSpPr/>
          <p:nvPr/>
        </p:nvSpPr>
        <p:spPr>
          <a:xfrm rot="16200000">
            <a:off x="5675689" y="5039195"/>
            <a:ext cx="856483" cy="288748"/>
          </a:xfrm>
          <a:prstGeom prst="roundRect">
            <a:avLst>
              <a:gd name="adj" fmla="val 45056"/>
            </a:avLst>
          </a:prstGeom>
          <a:solidFill>
            <a:srgbClr val="EA3423"/>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81" name="A two-member community consisting of P. Fluorescens and E. coli was chosen as an experimentally convenient system for several reasons. The genomes of each organism have been extensively studied. We developed two methods to accurately disentangle the comp"/>
          <p:cNvSpPr txBox="1"/>
          <p:nvPr/>
        </p:nvSpPr>
        <p:spPr>
          <a:xfrm>
            <a:off x="247650" y="6917525"/>
            <a:ext cx="9587996" cy="3647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t>A two-member community consisting of </a:t>
            </a:r>
            <a:r>
              <a:rPr i="1"/>
              <a:t>P. Fluorescens</a:t>
            </a:r>
            <a:r>
              <a:t> and </a:t>
            </a:r>
            <a:r>
              <a:rPr i="1"/>
              <a:t>E. coli </a:t>
            </a:r>
            <a:r>
              <a:t>was chosen as an experimentally convenient system for several reasons. The genomes of each organism have been extensively studied. We developed two methods to accurately disentangle the composition of a liquid coculture. Finally, our research discovered significant unidirectional cross feeding from </a:t>
            </a:r>
            <a:r>
              <a:rPr i="1"/>
              <a:t>E. coli</a:t>
            </a:r>
            <a:r>
              <a:t> to </a:t>
            </a:r>
            <a:r>
              <a:rPr i="1"/>
              <a:t>P. fluorescens</a:t>
            </a:r>
            <a:r>
              <a:t> that led to interesting competitive dynamics depending on initial carbon source and organism ratio. These qualities led </a:t>
            </a:r>
            <a:r>
              <a:rPr i="1"/>
              <a:t>E. coli</a:t>
            </a:r>
            <a:r>
              <a:t> and </a:t>
            </a:r>
            <a:r>
              <a:rPr i="1"/>
              <a:t>P. fluorescens</a:t>
            </a:r>
            <a:r>
              <a:t> to be an excellent model to showcase our novel community model. </a:t>
            </a:r>
          </a:p>
        </p:txBody>
      </p:sp>
      <p:sp>
        <p:nvSpPr>
          <p:cNvPr id="282" name="TextBox 90"/>
          <p:cNvSpPr txBox="1"/>
          <p:nvPr/>
        </p:nvSpPr>
        <p:spPr>
          <a:xfrm>
            <a:off x="5989476" y="3240084"/>
            <a:ext cx="3693189" cy="1090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400">
              <a:defRPr>
                <a:solidFill>
                  <a:srgbClr val="000000"/>
                </a:solidFill>
                <a:latin typeface="Calibri"/>
                <a:ea typeface="Calibri"/>
                <a:cs typeface="Calibri"/>
                <a:sym typeface="Calibri"/>
              </a:defRPr>
            </a:lvl1pPr>
          </a:lstStyle>
          <a:p>
            <a:r>
              <a:t>Fluorescence- and plate- based methods</a:t>
            </a:r>
          </a:p>
        </p:txBody>
      </p:sp>
      <p:pic>
        <p:nvPicPr>
          <p:cNvPr id="283" name="Untitled (8).png" descr="Untitled (8).png"/>
          <p:cNvPicPr>
            <a:picLocks noChangeAspect="1"/>
          </p:cNvPicPr>
          <p:nvPr/>
        </p:nvPicPr>
        <p:blipFill>
          <a:blip r:embed="rId3"/>
          <a:srcRect l="29096" t="16037" r="28745" b="12031"/>
          <a:stretch>
            <a:fillRect/>
          </a:stretch>
        </p:blipFill>
        <p:spPr>
          <a:xfrm>
            <a:off x="8682210" y="4157705"/>
            <a:ext cx="1384316" cy="1653378"/>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284" name="TextBox 90"/>
          <p:cNvSpPr txBox="1"/>
          <p:nvPr/>
        </p:nvSpPr>
        <p:spPr>
          <a:xfrm>
            <a:off x="7340546" y="5927206"/>
            <a:ext cx="852356"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400">
              <a:defRPr>
                <a:solidFill>
                  <a:srgbClr val="000000"/>
                </a:solidFill>
                <a:latin typeface="Calibri"/>
                <a:ea typeface="Calibri"/>
                <a:cs typeface="Calibri"/>
                <a:sym typeface="Calibri"/>
              </a:defRPr>
            </a:lvl1pPr>
          </a:lstStyle>
          <a:p>
            <a:r>
              <a:t>37C˚</a:t>
            </a:r>
          </a:p>
        </p:txBody>
      </p:sp>
      <p:sp>
        <p:nvSpPr>
          <p:cNvPr id="285" name="TextBox 90"/>
          <p:cNvSpPr txBox="1"/>
          <p:nvPr/>
        </p:nvSpPr>
        <p:spPr>
          <a:xfrm>
            <a:off x="8948191" y="5927206"/>
            <a:ext cx="852356" cy="410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400">
              <a:defRPr>
                <a:solidFill>
                  <a:srgbClr val="000000"/>
                </a:solidFill>
                <a:latin typeface="Calibri"/>
                <a:ea typeface="Calibri"/>
                <a:cs typeface="Calibri"/>
                <a:sym typeface="Calibri"/>
              </a:defRPr>
            </a:lvl1pPr>
          </a:lstStyle>
          <a:p>
            <a:r>
              <a:t>12C˚</a:t>
            </a:r>
          </a:p>
        </p:txBody>
      </p:sp>
      <p:sp>
        <p:nvSpPr>
          <p:cNvPr id="286" name="Rounded Rectangle 87"/>
          <p:cNvSpPr/>
          <p:nvPr/>
        </p:nvSpPr>
        <p:spPr>
          <a:xfrm rot="16200000">
            <a:off x="7017807" y="4373392"/>
            <a:ext cx="1531005" cy="1376782"/>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EA3423">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87" name="Rounded Rectangle 87"/>
          <p:cNvSpPr/>
          <p:nvPr/>
        </p:nvSpPr>
        <p:spPr>
          <a:xfrm rot="16200000">
            <a:off x="8605099" y="4373392"/>
            <a:ext cx="1531005" cy="1376782"/>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7EAB55">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88" name="TextBox 90"/>
          <p:cNvSpPr txBox="1"/>
          <p:nvPr/>
        </p:nvSpPr>
        <p:spPr>
          <a:xfrm>
            <a:off x="1496807" y="1891260"/>
            <a:ext cx="3445256" cy="7131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400">
              <a:defRPr>
                <a:solidFill>
                  <a:srgbClr val="000000"/>
                </a:solidFill>
                <a:latin typeface="Calibri"/>
                <a:ea typeface="Calibri"/>
                <a:cs typeface="Calibri"/>
                <a:sym typeface="Calibri"/>
              </a:defRPr>
            </a:lvl1pPr>
          </a:lstStyle>
          <a:p>
            <a:r>
              <a:t>Replace names with actual chemical structures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p:cNvGrpSpPr/>
          <p:nvPr/>
        </p:nvGrpSpPr>
        <p:grpSpPr>
          <a:xfrm>
            <a:off x="9199894" y="6875811"/>
            <a:ext cx="5767804" cy="5992984"/>
            <a:chOff x="36905" y="266"/>
            <a:chExt cx="5767802" cy="5992982"/>
          </a:xfrm>
        </p:grpSpPr>
        <p:grpSp>
          <p:nvGrpSpPr>
            <p:cNvPr id="296" name="Group"/>
            <p:cNvGrpSpPr/>
            <p:nvPr/>
          </p:nvGrpSpPr>
          <p:grpSpPr>
            <a:xfrm rot="5459068">
              <a:off x="-31125" y="197726"/>
              <a:ext cx="3596185" cy="3256689"/>
              <a:chOff x="266" y="0"/>
              <a:chExt cx="3596184" cy="3256687"/>
            </a:xfrm>
          </p:grpSpPr>
          <p:pic>
            <p:nvPicPr>
              <p:cNvPr id="294" name="CoM37.jpeg" descr="CoM37.jpeg"/>
              <p:cNvPicPr>
                <a:picLocks noChangeAspect="1"/>
              </p:cNvPicPr>
              <p:nvPr/>
            </p:nvPicPr>
            <p:blipFill>
              <a:blip r:embed="rId2"/>
              <a:srcRect l="2459" t="41752" r="31182" b="15822"/>
              <a:stretch>
                <a:fillRect/>
              </a:stretch>
            </p:blipFill>
            <p:spPr>
              <a:xfrm rot="711504">
                <a:off x="232272" y="387651"/>
                <a:ext cx="3016381" cy="2571305"/>
              </a:xfrm>
              <a:custGeom>
                <a:avLst/>
                <a:gdLst/>
                <a:ahLst/>
                <a:cxnLst>
                  <a:cxn ang="0">
                    <a:pos x="wd2" y="hd2"/>
                  </a:cxn>
                  <a:cxn ang="5400000">
                    <a:pos x="wd2" y="hd2"/>
                  </a:cxn>
                  <a:cxn ang="10800000">
                    <a:pos x="wd2" y="hd2"/>
                  </a:cxn>
                  <a:cxn ang="16200000">
                    <a:pos x="wd2" y="hd2"/>
                  </a:cxn>
                </a:cxnLst>
                <a:rect l="0" t="0" r="r" b="b"/>
                <a:pathLst>
                  <a:path w="21581" h="21476" extrusionOk="0">
                    <a:moveTo>
                      <a:pt x="97" y="0"/>
                    </a:moveTo>
                    <a:cubicBezTo>
                      <a:pt x="18" y="847"/>
                      <a:pt x="-19" y="1711"/>
                      <a:pt x="9" y="2619"/>
                    </a:cubicBezTo>
                    <a:cubicBezTo>
                      <a:pt x="48" y="3866"/>
                      <a:pt x="131" y="4555"/>
                      <a:pt x="356" y="5526"/>
                    </a:cubicBezTo>
                    <a:cubicBezTo>
                      <a:pt x="442" y="5897"/>
                      <a:pt x="543" y="6389"/>
                      <a:pt x="583" y="6616"/>
                    </a:cubicBezTo>
                    <a:cubicBezTo>
                      <a:pt x="587" y="6639"/>
                      <a:pt x="597" y="6677"/>
                      <a:pt x="603" y="6706"/>
                    </a:cubicBezTo>
                    <a:cubicBezTo>
                      <a:pt x="658" y="6855"/>
                      <a:pt x="723" y="7067"/>
                      <a:pt x="816" y="7379"/>
                    </a:cubicBezTo>
                    <a:cubicBezTo>
                      <a:pt x="1217" y="8735"/>
                      <a:pt x="1454" y="9363"/>
                      <a:pt x="1872" y="10183"/>
                    </a:cubicBezTo>
                    <a:cubicBezTo>
                      <a:pt x="2069" y="10569"/>
                      <a:pt x="2228" y="10952"/>
                      <a:pt x="2224" y="11035"/>
                    </a:cubicBezTo>
                    <a:cubicBezTo>
                      <a:pt x="2220" y="11118"/>
                      <a:pt x="2275" y="11211"/>
                      <a:pt x="2346" y="11244"/>
                    </a:cubicBezTo>
                    <a:cubicBezTo>
                      <a:pt x="2465" y="11298"/>
                      <a:pt x="2463" y="11313"/>
                      <a:pt x="2332" y="11426"/>
                    </a:cubicBezTo>
                    <a:cubicBezTo>
                      <a:pt x="2193" y="11546"/>
                      <a:pt x="2194" y="11558"/>
                      <a:pt x="2352" y="11817"/>
                    </a:cubicBezTo>
                    <a:cubicBezTo>
                      <a:pt x="2441" y="11964"/>
                      <a:pt x="2514" y="12135"/>
                      <a:pt x="2514" y="12195"/>
                    </a:cubicBezTo>
                    <a:cubicBezTo>
                      <a:pt x="2514" y="12307"/>
                      <a:pt x="3270" y="13622"/>
                      <a:pt x="3522" y="13949"/>
                    </a:cubicBezTo>
                    <a:cubicBezTo>
                      <a:pt x="3571" y="14012"/>
                      <a:pt x="3608" y="14102"/>
                      <a:pt x="3627" y="14184"/>
                    </a:cubicBezTo>
                    <a:cubicBezTo>
                      <a:pt x="3653" y="14221"/>
                      <a:pt x="3671" y="14241"/>
                      <a:pt x="3701" y="14283"/>
                    </a:cubicBezTo>
                    <a:cubicBezTo>
                      <a:pt x="4019" y="14728"/>
                      <a:pt x="4162" y="14963"/>
                      <a:pt x="4149" y="15082"/>
                    </a:cubicBezTo>
                    <a:cubicBezTo>
                      <a:pt x="4295" y="15194"/>
                      <a:pt x="4600" y="15504"/>
                      <a:pt x="4902" y="15848"/>
                    </a:cubicBezTo>
                    <a:cubicBezTo>
                      <a:pt x="5691" y="16747"/>
                      <a:pt x="6991" y="17978"/>
                      <a:pt x="7679" y="18480"/>
                    </a:cubicBezTo>
                    <a:cubicBezTo>
                      <a:pt x="9071" y="19496"/>
                      <a:pt x="11186" y="20549"/>
                      <a:pt x="12688" y="20973"/>
                    </a:cubicBezTo>
                    <a:cubicBezTo>
                      <a:pt x="14400" y="21455"/>
                      <a:pt x="16560" y="21600"/>
                      <a:pt x="18307" y="21367"/>
                    </a:cubicBezTo>
                    <a:cubicBezTo>
                      <a:pt x="18328" y="21362"/>
                      <a:pt x="18361" y="21359"/>
                      <a:pt x="18384" y="21354"/>
                    </a:cubicBezTo>
                    <a:cubicBezTo>
                      <a:pt x="18487" y="21311"/>
                      <a:pt x="18644" y="21276"/>
                      <a:pt x="18892" y="21234"/>
                    </a:cubicBezTo>
                    <a:cubicBezTo>
                      <a:pt x="19712" y="21098"/>
                      <a:pt x="20537" y="20836"/>
                      <a:pt x="21581" y="20393"/>
                    </a:cubicBezTo>
                    <a:lnTo>
                      <a:pt x="21581" y="0"/>
                    </a:lnTo>
                    <a:lnTo>
                      <a:pt x="97" y="0"/>
                    </a:lnTo>
                    <a:close/>
                  </a:path>
                </a:pathLst>
              </a:custGeom>
              <a:ln w="12700" cap="flat">
                <a:noFill/>
                <a:miter lim="400000"/>
              </a:ln>
              <a:effectLst/>
            </p:spPr>
          </p:pic>
          <p:sp>
            <p:nvSpPr>
              <p:cNvPr id="295" name="Shape"/>
              <p:cNvSpPr/>
              <p:nvPr/>
            </p:nvSpPr>
            <p:spPr>
              <a:xfrm>
                <a:off x="401410" y="0"/>
                <a:ext cx="3195042" cy="3256688"/>
              </a:xfrm>
              <a:custGeom>
                <a:avLst/>
                <a:gdLst/>
                <a:ahLst/>
                <a:cxnLst>
                  <a:cxn ang="0">
                    <a:pos x="wd2" y="hd2"/>
                  </a:cxn>
                  <a:cxn ang="5400000">
                    <a:pos x="wd2" y="hd2"/>
                  </a:cxn>
                  <a:cxn ang="10800000">
                    <a:pos x="wd2" y="hd2"/>
                  </a:cxn>
                  <a:cxn ang="16200000">
                    <a:pos x="wd2" y="hd2"/>
                  </a:cxn>
                </a:cxnLst>
                <a:rect l="0" t="0" r="r" b="b"/>
                <a:pathLst>
                  <a:path w="21600" h="21600" extrusionOk="0">
                    <a:moveTo>
                      <a:pt x="0" y="2547"/>
                    </a:moveTo>
                    <a:lnTo>
                      <a:pt x="17059" y="3737"/>
                    </a:lnTo>
                    <a:lnTo>
                      <a:pt x="17461" y="21600"/>
                    </a:lnTo>
                    <a:lnTo>
                      <a:pt x="21600" y="4360"/>
                    </a:lnTo>
                    <a:lnTo>
                      <a:pt x="476" y="0"/>
                    </a:lnTo>
                    <a:lnTo>
                      <a:pt x="0" y="2547"/>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pic>
          <p:nvPicPr>
            <p:cNvPr id="297" name="Co4HB37.jpeg" descr="Co4HB37.jpeg"/>
            <p:cNvPicPr>
              <a:picLocks noChangeAspect="1"/>
            </p:cNvPicPr>
            <p:nvPr/>
          </p:nvPicPr>
          <p:blipFill>
            <a:blip r:embed="rId3"/>
            <a:srcRect l="50" t="51701" r="40171" b="2543"/>
            <a:stretch>
              <a:fillRect/>
            </a:stretch>
          </p:blipFill>
          <p:spPr>
            <a:xfrm rot="360000">
              <a:off x="177338" y="2914924"/>
              <a:ext cx="2775419" cy="2832445"/>
            </a:xfrm>
            <a:custGeom>
              <a:avLst/>
              <a:gdLst/>
              <a:ahLst/>
              <a:cxnLst>
                <a:cxn ang="0">
                  <a:pos x="wd2" y="hd2"/>
                </a:cxn>
                <a:cxn ang="5400000">
                  <a:pos x="wd2" y="hd2"/>
                </a:cxn>
                <a:cxn ang="10800000">
                  <a:pos x="wd2" y="hd2"/>
                </a:cxn>
                <a:cxn ang="16200000">
                  <a:pos x="wd2" y="hd2"/>
                </a:cxn>
              </a:cxnLst>
              <a:rect l="0" t="0" r="r" b="b"/>
              <a:pathLst>
                <a:path w="21600" h="21600" extrusionOk="0">
                  <a:moveTo>
                    <a:pt x="5" y="1989"/>
                  </a:moveTo>
                  <a:cubicBezTo>
                    <a:pt x="4" y="2852"/>
                    <a:pt x="6" y="3405"/>
                    <a:pt x="4" y="4384"/>
                  </a:cubicBezTo>
                  <a:lnTo>
                    <a:pt x="0" y="7644"/>
                  </a:lnTo>
                  <a:cubicBezTo>
                    <a:pt x="19" y="10589"/>
                    <a:pt x="57" y="10902"/>
                    <a:pt x="142" y="11022"/>
                  </a:cubicBezTo>
                  <a:cubicBezTo>
                    <a:pt x="230" y="11148"/>
                    <a:pt x="506" y="11590"/>
                    <a:pt x="754" y="12006"/>
                  </a:cubicBezTo>
                  <a:cubicBezTo>
                    <a:pt x="1406" y="13101"/>
                    <a:pt x="1862" y="13708"/>
                    <a:pt x="2895" y="14856"/>
                  </a:cubicBezTo>
                  <a:cubicBezTo>
                    <a:pt x="3873" y="15944"/>
                    <a:pt x="4819" y="16844"/>
                    <a:pt x="5260" y="17105"/>
                  </a:cubicBezTo>
                  <a:cubicBezTo>
                    <a:pt x="5409" y="17193"/>
                    <a:pt x="5553" y="17318"/>
                    <a:pt x="5579" y="17386"/>
                  </a:cubicBezTo>
                  <a:cubicBezTo>
                    <a:pt x="5606" y="17453"/>
                    <a:pt x="5680" y="17509"/>
                    <a:pt x="5745" y="17509"/>
                  </a:cubicBezTo>
                  <a:cubicBezTo>
                    <a:pt x="5810" y="17509"/>
                    <a:pt x="5928" y="17578"/>
                    <a:pt x="6007" y="17664"/>
                  </a:cubicBezTo>
                  <a:cubicBezTo>
                    <a:pt x="6117" y="17784"/>
                    <a:pt x="6126" y="17829"/>
                    <a:pt x="6053" y="17897"/>
                  </a:cubicBezTo>
                  <a:cubicBezTo>
                    <a:pt x="6917" y="18597"/>
                    <a:pt x="7276" y="18853"/>
                    <a:pt x="7377" y="18853"/>
                  </a:cubicBezTo>
                  <a:cubicBezTo>
                    <a:pt x="7442" y="18853"/>
                    <a:pt x="7550" y="18926"/>
                    <a:pt x="7615" y="19017"/>
                  </a:cubicBezTo>
                  <a:cubicBezTo>
                    <a:pt x="7748" y="19206"/>
                    <a:pt x="8924" y="19860"/>
                    <a:pt x="9134" y="19862"/>
                  </a:cubicBezTo>
                  <a:cubicBezTo>
                    <a:pt x="9210" y="19863"/>
                    <a:pt x="9619" y="20014"/>
                    <a:pt x="10043" y="20200"/>
                  </a:cubicBezTo>
                  <a:cubicBezTo>
                    <a:pt x="11089" y="20660"/>
                    <a:pt x="12755" y="21207"/>
                    <a:pt x="13381" y="21293"/>
                  </a:cubicBezTo>
                  <a:cubicBezTo>
                    <a:pt x="13663" y="21332"/>
                    <a:pt x="14125" y="21406"/>
                    <a:pt x="14408" y="21458"/>
                  </a:cubicBezTo>
                  <a:cubicBezTo>
                    <a:pt x="14517" y="21478"/>
                    <a:pt x="14669" y="21501"/>
                    <a:pt x="14815" y="21523"/>
                  </a:cubicBezTo>
                  <a:cubicBezTo>
                    <a:pt x="15015" y="21536"/>
                    <a:pt x="16424" y="21565"/>
                    <a:pt x="17996" y="21588"/>
                  </a:cubicBezTo>
                  <a:cubicBezTo>
                    <a:pt x="18396" y="21593"/>
                    <a:pt x="18668" y="21597"/>
                    <a:pt x="18970" y="21600"/>
                  </a:cubicBezTo>
                  <a:cubicBezTo>
                    <a:pt x="19121" y="21574"/>
                    <a:pt x="19380" y="21555"/>
                    <a:pt x="19805" y="21535"/>
                  </a:cubicBezTo>
                  <a:cubicBezTo>
                    <a:pt x="20416" y="21507"/>
                    <a:pt x="20945" y="21422"/>
                    <a:pt x="21600" y="21277"/>
                  </a:cubicBezTo>
                  <a:lnTo>
                    <a:pt x="19318" y="0"/>
                  </a:lnTo>
                  <a:lnTo>
                    <a:pt x="5" y="1989"/>
                  </a:lnTo>
                  <a:close/>
                </a:path>
              </a:pathLst>
            </a:custGeom>
            <a:ln w="12700" cap="flat">
              <a:noFill/>
              <a:miter lim="400000"/>
            </a:ln>
            <a:effectLst/>
          </p:spPr>
        </p:pic>
        <p:pic>
          <p:nvPicPr>
            <p:cNvPr id="298" name="CoACE37.jpeg" descr="CoACE37.jpeg"/>
            <p:cNvPicPr>
              <a:picLocks noChangeAspect="1"/>
            </p:cNvPicPr>
            <p:nvPr/>
          </p:nvPicPr>
          <p:blipFill>
            <a:blip r:embed="rId4"/>
            <a:srcRect l="34" t="50775" r="39089" b="3717"/>
            <a:stretch>
              <a:fillRect/>
            </a:stretch>
          </p:blipFill>
          <p:spPr>
            <a:xfrm rot="16590465">
              <a:off x="2778011" y="2967116"/>
              <a:ext cx="2877572" cy="2868166"/>
            </a:xfrm>
            <a:custGeom>
              <a:avLst/>
              <a:gdLst/>
              <a:ahLst/>
              <a:cxnLst>
                <a:cxn ang="0">
                  <a:pos x="wd2" y="hd2"/>
                </a:cxn>
                <a:cxn ang="5400000">
                  <a:pos x="wd2" y="hd2"/>
                </a:cxn>
                <a:cxn ang="10800000">
                  <a:pos x="wd2" y="hd2"/>
                </a:cxn>
                <a:cxn ang="16200000">
                  <a:pos x="wd2" y="hd2"/>
                </a:cxn>
              </a:cxnLst>
              <a:rect l="0" t="0" r="r" b="b"/>
              <a:pathLst>
                <a:path w="21600" h="21600" extrusionOk="0">
                  <a:moveTo>
                    <a:pt x="0" y="2046"/>
                  </a:moveTo>
                  <a:cubicBezTo>
                    <a:pt x="13" y="6382"/>
                    <a:pt x="36" y="9364"/>
                    <a:pt x="60" y="9391"/>
                  </a:cubicBezTo>
                  <a:cubicBezTo>
                    <a:pt x="98" y="9435"/>
                    <a:pt x="179" y="9606"/>
                    <a:pt x="240" y="9768"/>
                  </a:cubicBezTo>
                  <a:cubicBezTo>
                    <a:pt x="592" y="10712"/>
                    <a:pt x="1686" y="12680"/>
                    <a:pt x="1931" y="12812"/>
                  </a:cubicBezTo>
                  <a:cubicBezTo>
                    <a:pt x="2016" y="12858"/>
                    <a:pt x="2083" y="12925"/>
                    <a:pt x="2078" y="12959"/>
                  </a:cubicBezTo>
                  <a:cubicBezTo>
                    <a:pt x="2052" y="13132"/>
                    <a:pt x="2102" y="13219"/>
                    <a:pt x="2203" y="13180"/>
                  </a:cubicBezTo>
                  <a:cubicBezTo>
                    <a:pt x="2272" y="13153"/>
                    <a:pt x="2552" y="13434"/>
                    <a:pt x="2929" y="13909"/>
                  </a:cubicBezTo>
                  <a:cubicBezTo>
                    <a:pt x="3593" y="14744"/>
                    <a:pt x="4602" y="15783"/>
                    <a:pt x="4968" y="16011"/>
                  </a:cubicBezTo>
                  <a:cubicBezTo>
                    <a:pt x="5093" y="16089"/>
                    <a:pt x="5353" y="16334"/>
                    <a:pt x="5546" y="16554"/>
                  </a:cubicBezTo>
                  <a:cubicBezTo>
                    <a:pt x="5739" y="16774"/>
                    <a:pt x="5942" y="16937"/>
                    <a:pt x="6000" y="16915"/>
                  </a:cubicBezTo>
                  <a:cubicBezTo>
                    <a:pt x="6116" y="16870"/>
                    <a:pt x="6461" y="17081"/>
                    <a:pt x="6461" y="17197"/>
                  </a:cubicBezTo>
                  <a:cubicBezTo>
                    <a:pt x="6461" y="17285"/>
                    <a:pt x="6955" y="17791"/>
                    <a:pt x="7041" y="17791"/>
                  </a:cubicBezTo>
                  <a:cubicBezTo>
                    <a:pt x="7075" y="17791"/>
                    <a:pt x="7251" y="17944"/>
                    <a:pt x="7434" y="18134"/>
                  </a:cubicBezTo>
                  <a:cubicBezTo>
                    <a:pt x="8207" y="18938"/>
                    <a:pt x="8368" y="19059"/>
                    <a:pt x="9182" y="19464"/>
                  </a:cubicBezTo>
                  <a:cubicBezTo>
                    <a:pt x="10516" y="20128"/>
                    <a:pt x="11328" y="20496"/>
                    <a:pt x="12012" y="20747"/>
                  </a:cubicBezTo>
                  <a:cubicBezTo>
                    <a:pt x="12803" y="21036"/>
                    <a:pt x="14322" y="21389"/>
                    <a:pt x="15633" y="21600"/>
                  </a:cubicBezTo>
                  <a:lnTo>
                    <a:pt x="21600" y="20971"/>
                  </a:lnTo>
                  <a:lnTo>
                    <a:pt x="19403" y="0"/>
                  </a:lnTo>
                  <a:lnTo>
                    <a:pt x="0" y="2046"/>
                  </a:lnTo>
                  <a:close/>
                </a:path>
              </a:pathLst>
            </a:custGeom>
            <a:ln w="12700" cap="flat">
              <a:noFill/>
              <a:miter lim="400000"/>
            </a:ln>
            <a:effectLst/>
          </p:spPr>
        </p:pic>
        <p:sp>
          <p:nvSpPr>
            <p:cNvPr id="299" name="Maltose…"/>
            <p:cNvSpPr txBox="1"/>
            <p:nvPr/>
          </p:nvSpPr>
          <p:spPr>
            <a:xfrm>
              <a:off x="3496051" y="1723519"/>
              <a:ext cx="1642670" cy="11979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444500" indent="-444500" algn="l">
                <a:buSzPct val="100000"/>
                <a:buAutoNum type="arabicPeriod"/>
                <a:defRPr>
                  <a:solidFill>
                    <a:srgbClr val="000000"/>
                  </a:solidFill>
                </a:defRPr>
              </a:pPr>
              <a:r>
                <a:t>Maltose</a:t>
              </a:r>
            </a:p>
            <a:p>
              <a:pPr marL="444500" indent="-444500" algn="l">
                <a:buSzPct val="100000"/>
                <a:buAutoNum type="arabicPeriod"/>
                <a:defRPr>
                  <a:solidFill>
                    <a:srgbClr val="000000"/>
                  </a:solidFill>
                </a:defRPr>
              </a:pPr>
              <a:r>
                <a:t>4HB</a:t>
              </a:r>
            </a:p>
            <a:p>
              <a:pPr marL="444500" indent="-444500" algn="l">
                <a:buSzPct val="100000"/>
                <a:buAutoNum type="arabicPeriod"/>
                <a:defRPr>
                  <a:solidFill>
                    <a:srgbClr val="000000"/>
                  </a:solidFill>
                </a:defRPr>
              </a:pPr>
              <a:r>
                <a:t>Acetate</a:t>
              </a:r>
            </a:p>
          </p:txBody>
        </p:sp>
        <p:sp>
          <p:nvSpPr>
            <p:cNvPr id="300" name="Coculture 37o plating"/>
            <p:cNvSpPr txBox="1"/>
            <p:nvPr/>
          </p:nvSpPr>
          <p:spPr>
            <a:xfrm>
              <a:off x="3335908" y="730389"/>
              <a:ext cx="1948699" cy="8296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solidFill>
                    <a:srgbClr val="000000"/>
                  </a:solidFill>
                </a:defRPr>
              </a:lvl1pPr>
            </a:lstStyle>
            <a:p>
              <a:r>
                <a:t>Coculture 37o plating</a:t>
              </a:r>
            </a:p>
          </p:txBody>
        </p:sp>
        <p:sp>
          <p:nvSpPr>
            <p:cNvPr id="301" name="1."/>
            <p:cNvSpPr txBox="1"/>
            <p:nvPr/>
          </p:nvSpPr>
          <p:spPr>
            <a:xfrm>
              <a:off x="2186116" y="2115479"/>
              <a:ext cx="453239" cy="5728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1.</a:t>
              </a:r>
            </a:p>
          </p:txBody>
        </p:sp>
        <p:sp>
          <p:nvSpPr>
            <p:cNvPr id="302" name="2."/>
            <p:cNvSpPr txBox="1"/>
            <p:nvPr/>
          </p:nvSpPr>
          <p:spPr>
            <a:xfrm>
              <a:off x="2173416" y="3293311"/>
              <a:ext cx="453239" cy="5728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2.</a:t>
              </a:r>
            </a:p>
          </p:txBody>
        </p:sp>
        <p:sp>
          <p:nvSpPr>
            <p:cNvPr id="303" name="3."/>
            <p:cNvSpPr txBox="1"/>
            <p:nvPr/>
          </p:nvSpPr>
          <p:spPr>
            <a:xfrm>
              <a:off x="3263858" y="3331411"/>
              <a:ext cx="453239" cy="5728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3.</a:t>
              </a:r>
            </a:p>
          </p:txBody>
        </p:sp>
      </p:grpSp>
      <p:grpSp>
        <p:nvGrpSpPr>
          <p:cNvPr id="315" name="Group"/>
          <p:cNvGrpSpPr/>
          <p:nvPr/>
        </p:nvGrpSpPr>
        <p:grpSpPr>
          <a:xfrm>
            <a:off x="727699" y="6762433"/>
            <a:ext cx="7245697" cy="7153544"/>
            <a:chOff x="-309" y="9"/>
            <a:chExt cx="7245696" cy="7153543"/>
          </a:xfrm>
        </p:grpSpPr>
        <p:grpSp>
          <p:nvGrpSpPr>
            <p:cNvPr id="307" name="Group"/>
            <p:cNvGrpSpPr/>
            <p:nvPr/>
          </p:nvGrpSpPr>
          <p:grpSpPr>
            <a:xfrm rot="5400000">
              <a:off x="577939" y="75627"/>
              <a:ext cx="4725891" cy="4574655"/>
              <a:chOff x="9" y="0"/>
              <a:chExt cx="4725889" cy="4574653"/>
            </a:xfrm>
          </p:grpSpPr>
          <p:pic>
            <p:nvPicPr>
              <p:cNvPr id="305" name="CoM30.jpeg" descr="CoM30.jpeg"/>
              <p:cNvPicPr>
                <a:picLocks noChangeAspect="1"/>
              </p:cNvPicPr>
              <p:nvPr/>
            </p:nvPicPr>
            <p:blipFill>
              <a:blip r:embed="rId5"/>
              <a:srcRect l="1912" t="44745" r="15410" b="10033"/>
              <a:stretch>
                <a:fillRect/>
              </a:stretch>
            </p:blipFill>
            <p:spPr>
              <a:xfrm rot="2090370">
                <a:off x="434332" y="1099980"/>
                <a:ext cx="3659189" cy="2668634"/>
              </a:xfrm>
              <a:custGeom>
                <a:avLst/>
                <a:gdLst/>
                <a:ahLst/>
                <a:cxnLst>
                  <a:cxn ang="0">
                    <a:pos x="wd2" y="hd2"/>
                  </a:cxn>
                  <a:cxn ang="5400000">
                    <a:pos x="wd2" y="hd2"/>
                  </a:cxn>
                  <a:cxn ang="10800000">
                    <a:pos x="wd2" y="hd2"/>
                  </a:cxn>
                  <a:cxn ang="16200000">
                    <a:pos x="wd2" y="hd2"/>
                  </a:cxn>
                </a:cxnLst>
                <a:rect l="0" t="0" r="r" b="b"/>
                <a:pathLst>
                  <a:path w="21600" h="21574" extrusionOk="0">
                    <a:moveTo>
                      <a:pt x="0" y="0"/>
                    </a:moveTo>
                    <a:lnTo>
                      <a:pt x="0" y="10498"/>
                    </a:lnTo>
                    <a:cubicBezTo>
                      <a:pt x="395" y="11774"/>
                      <a:pt x="915" y="12956"/>
                      <a:pt x="1642" y="14188"/>
                    </a:cubicBezTo>
                    <a:cubicBezTo>
                      <a:pt x="2406" y="15483"/>
                      <a:pt x="3664" y="16998"/>
                      <a:pt x="4662" y="17829"/>
                    </a:cubicBezTo>
                    <a:cubicBezTo>
                      <a:pt x="4921" y="18045"/>
                      <a:pt x="5147" y="18254"/>
                      <a:pt x="5166" y="18295"/>
                    </a:cubicBezTo>
                    <a:cubicBezTo>
                      <a:pt x="5171" y="18306"/>
                      <a:pt x="5175" y="18317"/>
                      <a:pt x="5177" y="18327"/>
                    </a:cubicBezTo>
                    <a:cubicBezTo>
                      <a:pt x="6130" y="19140"/>
                      <a:pt x="7154" y="19897"/>
                      <a:pt x="7769" y="20210"/>
                    </a:cubicBezTo>
                    <a:cubicBezTo>
                      <a:pt x="9894" y="21292"/>
                      <a:pt x="10710" y="21518"/>
                      <a:pt x="12655" y="21567"/>
                    </a:cubicBezTo>
                    <a:cubicBezTo>
                      <a:pt x="13961" y="21600"/>
                      <a:pt x="14630" y="21520"/>
                      <a:pt x="15842" y="21182"/>
                    </a:cubicBezTo>
                    <a:cubicBezTo>
                      <a:pt x="16012" y="21135"/>
                      <a:pt x="16193" y="21072"/>
                      <a:pt x="16378" y="21006"/>
                    </a:cubicBezTo>
                    <a:cubicBezTo>
                      <a:pt x="16472" y="20961"/>
                      <a:pt x="16600" y="20910"/>
                      <a:pt x="16774" y="20845"/>
                    </a:cubicBezTo>
                    <a:cubicBezTo>
                      <a:pt x="17480" y="20580"/>
                      <a:pt x="18652" y="19936"/>
                      <a:pt x="19381" y="19411"/>
                    </a:cubicBezTo>
                    <a:cubicBezTo>
                      <a:pt x="19436" y="19372"/>
                      <a:pt x="19487" y="19337"/>
                      <a:pt x="19538" y="19302"/>
                    </a:cubicBezTo>
                    <a:cubicBezTo>
                      <a:pt x="19593" y="19226"/>
                      <a:pt x="19674" y="19145"/>
                      <a:pt x="19784" y="19061"/>
                    </a:cubicBezTo>
                    <a:cubicBezTo>
                      <a:pt x="20455" y="18554"/>
                      <a:pt x="20959" y="18061"/>
                      <a:pt x="21600" y="17297"/>
                    </a:cubicBezTo>
                    <a:lnTo>
                      <a:pt x="21600" y="0"/>
                    </a:lnTo>
                    <a:lnTo>
                      <a:pt x="0" y="0"/>
                    </a:lnTo>
                    <a:close/>
                  </a:path>
                </a:pathLst>
              </a:custGeom>
              <a:ln w="12700" cap="flat">
                <a:noFill/>
                <a:miter lim="400000"/>
              </a:ln>
              <a:effectLst/>
            </p:spPr>
          </p:pic>
          <p:sp>
            <p:nvSpPr>
              <p:cNvPr id="306" name="Shape"/>
              <p:cNvSpPr/>
              <p:nvPr/>
            </p:nvSpPr>
            <p:spPr>
              <a:xfrm>
                <a:off x="589805" y="0"/>
                <a:ext cx="4136095" cy="4293020"/>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lnTo>
                      <a:pt x="14351" y="7303"/>
                    </a:lnTo>
                    <a:lnTo>
                      <a:pt x="14439" y="21600"/>
                    </a:lnTo>
                    <a:lnTo>
                      <a:pt x="21600" y="11651"/>
                    </a:lnTo>
                    <a:lnTo>
                      <a:pt x="3757" y="0"/>
                    </a:lnTo>
                    <a:lnTo>
                      <a:pt x="0" y="6452"/>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pic>
          <p:nvPicPr>
            <p:cNvPr id="308" name="CoACE30.jpeg" descr="CoACE30.jpeg"/>
            <p:cNvPicPr>
              <a:picLocks noChangeAspect="1"/>
            </p:cNvPicPr>
            <p:nvPr/>
          </p:nvPicPr>
          <p:blipFill>
            <a:blip r:embed="rId6"/>
            <a:srcRect l="6245" t="42929" r="16924" b="13879"/>
            <a:stretch>
              <a:fillRect/>
            </a:stretch>
          </p:blipFill>
          <p:spPr>
            <a:xfrm rot="18746250">
              <a:off x="2913092" y="3022011"/>
              <a:ext cx="3889000" cy="2915053"/>
            </a:xfrm>
            <a:custGeom>
              <a:avLst/>
              <a:gdLst/>
              <a:ahLst/>
              <a:cxnLst>
                <a:cxn ang="0">
                  <a:pos x="wd2" y="hd2"/>
                </a:cxn>
                <a:cxn ang="5400000">
                  <a:pos x="wd2" y="hd2"/>
                </a:cxn>
                <a:cxn ang="10800000">
                  <a:pos x="wd2" y="hd2"/>
                </a:cxn>
                <a:cxn ang="16200000">
                  <a:pos x="wd2" y="hd2"/>
                </a:cxn>
              </a:cxnLst>
              <a:rect l="0" t="0" r="r" b="b"/>
              <a:pathLst>
                <a:path w="21600" h="21423" extrusionOk="0">
                  <a:moveTo>
                    <a:pt x="11176" y="0"/>
                  </a:moveTo>
                  <a:lnTo>
                    <a:pt x="0" y="13521"/>
                  </a:lnTo>
                  <a:cubicBezTo>
                    <a:pt x="13" y="13548"/>
                    <a:pt x="29" y="13587"/>
                    <a:pt x="42" y="13613"/>
                  </a:cubicBezTo>
                  <a:cubicBezTo>
                    <a:pt x="300" y="14128"/>
                    <a:pt x="1385" y="15567"/>
                    <a:pt x="2183" y="16456"/>
                  </a:cubicBezTo>
                  <a:cubicBezTo>
                    <a:pt x="2490" y="16798"/>
                    <a:pt x="2861" y="17224"/>
                    <a:pt x="3008" y="17403"/>
                  </a:cubicBezTo>
                  <a:cubicBezTo>
                    <a:pt x="3618" y="18147"/>
                    <a:pt x="4479" y="18928"/>
                    <a:pt x="5280" y="19464"/>
                  </a:cubicBezTo>
                  <a:cubicBezTo>
                    <a:pt x="5408" y="19550"/>
                    <a:pt x="5497" y="19614"/>
                    <a:pt x="5557" y="19670"/>
                  </a:cubicBezTo>
                  <a:cubicBezTo>
                    <a:pt x="6349" y="20182"/>
                    <a:pt x="7189" y="20590"/>
                    <a:pt x="8070" y="20886"/>
                  </a:cubicBezTo>
                  <a:cubicBezTo>
                    <a:pt x="10048" y="21552"/>
                    <a:pt x="12244" y="21600"/>
                    <a:pt x="14366" y="21024"/>
                  </a:cubicBezTo>
                  <a:cubicBezTo>
                    <a:pt x="14955" y="20864"/>
                    <a:pt x="15615" y="20609"/>
                    <a:pt x="16264" y="20304"/>
                  </a:cubicBezTo>
                  <a:cubicBezTo>
                    <a:pt x="17108" y="19891"/>
                    <a:pt x="18323" y="19108"/>
                    <a:pt x="18995" y="18534"/>
                  </a:cubicBezTo>
                  <a:cubicBezTo>
                    <a:pt x="20202" y="17502"/>
                    <a:pt x="21528" y="15961"/>
                    <a:pt x="21458" y="15671"/>
                  </a:cubicBezTo>
                  <a:cubicBezTo>
                    <a:pt x="21436" y="15578"/>
                    <a:pt x="21494" y="15349"/>
                    <a:pt x="21600" y="15085"/>
                  </a:cubicBezTo>
                  <a:lnTo>
                    <a:pt x="11176" y="0"/>
                  </a:lnTo>
                  <a:close/>
                </a:path>
              </a:pathLst>
            </a:custGeom>
            <a:ln w="12700" cap="flat">
              <a:noFill/>
              <a:miter lim="400000"/>
            </a:ln>
            <a:effectLst/>
          </p:spPr>
        </p:pic>
        <p:pic>
          <p:nvPicPr>
            <p:cNvPr id="309" name="Co4HB30.jpeg" descr="Co4HB30.jpeg"/>
            <p:cNvPicPr>
              <a:picLocks noChangeAspect="1"/>
            </p:cNvPicPr>
            <p:nvPr/>
          </p:nvPicPr>
          <p:blipFill>
            <a:blip r:embed="rId7"/>
            <a:srcRect l="5375" t="48732" r="20244" b="1"/>
            <a:stretch>
              <a:fillRect/>
            </a:stretch>
          </p:blipFill>
          <p:spPr>
            <a:xfrm rot="1975801">
              <a:off x="639824" y="2934063"/>
              <a:ext cx="3777639" cy="3471582"/>
            </a:xfrm>
            <a:custGeom>
              <a:avLst/>
              <a:gdLst/>
              <a:ahLst/>
              <a:cxnLst>
                <a:cxn ang="0">
                  <a:pos x="wd2" y="hd2"/>
                </a:cxn>
                <a:cxn ang="5400000">
                  <a:pos x="wd2" y="hd2"/>
                </a:cxn>
                <a:cxn ang="10800000">
                  <a:pos x="wd2" y="hd2"/>
                </a:cxn>
                <a:cxn ang="16200000">
                  <a:pos x="wd2" y="hd2"/>
                </a:cxn>
              </a:cxnLst>
              <a:rect l="0" t="0" r="r" b="b"/>
              <a:pathLst>
                <a:path w="21600" h="21600" extrusionOk="0">
                  <a:moveTo>
                    <a:pt x="0" y="9050"/>
                  </a:moveTo>
                  <a:cubicBezTo>
                    <a:pt x="1" y="9051"/>
                    <a:pt x="2" y="9054"/>
                    <a:pt x="2" y="9054"/>
                  </a:cubicBezTo>
                  <a:cubicBezTo>
                    <a:pt x="16" y="9077"/>
                    <a:pt x="27" y="9105"/>
                    <a:pt x="37" y="9139"/>
                  </a:cubicBezTo>
                  <a:cubicBezTo>
                    <a:pt x="481" y="10169"/>
                    <a:pt x="1091" y="11250"/>
                    <a:pt x="1765" y="12178"/>
                  </a:cubicBezTo>
                  <a:cubicBezTo>
                    <a:pt x="1769" y="12184"/>
                    <a:pt x="1771" y="12190"/>
                    <a:pt x="1774" y="12195"/>
                  </a:cubicBezTo>
                  <a:cubicBezTo>
                    <a:pt x="1960" y="12361"/>
                    <a:pt x="2375" y="12805"/>
                    <a:pt x="2828" y="13329"/>
                  </a:cubicBezTo>
                  <a:cubicBezTo>
                    <a:pt x="3405" y="13997"/>
                    <a:pt x="3675" y="14330"/>
                    <a:pt x="3761" y="14493"/>
                  </a:cubicBezTo>
                  <a:cubicBezTo>
                    <a:pt x="3907" y="14594"/>
                    <a:pt x="4117" y="14760"/>
                    <a:pt x="4438" y="15025"/>
                  </a:cubicBezTo>
                  <a:cubicBezTo>
                    <a:pt x="4678" y="15224"/>
                    <a:pt x="4811" y="15348"/>
                    <a:pt x="4876" y="15440"/>
                  </a:cubicBezTo>
                  <a:cubicBezTo>
                    <a:pt x="4946" y="15484"/>
                    <a:pt x="5028" y="15536"/>
                    <a:pt x="5122" y="15602"/>
                  </a:cubicBezTo>
                  <a:cubicBezTo>
                    <a:pt x="6353" y="16469"/>
                    <a:pt x="8068" y="17243"/>
                    <a:pt x="9794" y="17711"/>
                  </a:cubicBezTo>
                  <a:cubicBezTo>
                    <a:pt x="10728" y="17964"/>
                    <a:pt x="13301" y="18082"/>
                    <a:pt x="14475" y="17925"/>
                  </a:cubicBezTo>
                  <a:cubicBezTo>
                    <a:pt x="15899" y="17734"/>
                    <a:pt x="17593" y="17244"/>
                    <a:pt x="18663" y="16718"/>
                  </a:cubicBezTo>
                  <a:cubicBezTo>
                    <a:pt x="18806" y="16647"/>
                    <a:pt x="18924" y="16597"/>
                    <a:pt x="19025" y="16563"/>
                  </a:cubicBezTo>
                  <a:lnTo>
                    <a:pt x="18990" y="16531"/>
                  </a:lnTo>
                  <a:lnTo>
                    <a:pt x="19535" y="16212"/>
                  </a:lnTo>
                  <a:cubicBezTo>
                    <a:pt x="20252" y="15793"/>
                    <a:pt x="20957" y="15275"/>
                    <a:pt x="21600" y="14715"/>
                  </a:cubicBezTo>
                  <a:lnTo>
                    <a:pt x="12841" y="0"/>
                  </a:lnTo>
                  <a:lnTo>
                    <a:pt x="0" y="9050"/>
                  </a:lnTo>
                  <a:close/>
                  <a:moveTo>
                    <a:pt x="12520" y="21477"/>
                  </a:moveTo>
                  <a:cubicBezTo>
                    <a:pt x="12495" y="21472"/>
                    <a:pt x="12478" y="21488"/>
                    <a:pt x="12478" y="21521"/>
                  </a:cubicBezTo>
                  <a:cubicBezTo>
                    <a:pt x="12478" y="21562"/>
                    <a:pt x="12506" y="21597"/>
                    <a:pt x="12542" y="21600"/>
                  </a:cubicBezTo>
                  <a:cubicBezTo>
                    <a:pt x="12547" y="21600"/>
                    <a:pt x="12552" y="21600"/>
                    <a:pt x="12558" y="21600"/>
                  </a:cubicBezTo>
                  <a:cubicBezTo>
                    <a:pt x="12590" y="21597"/>
                    <a:pt x="12615" y="21585"/>
                    <a:pt x="12615" y="21569"/>
                  </a:cubicBezTo>
                  <a:cubicBezTo>
                    <a:pt x="12615" y="21550"/>
                    <a:pt x="12583" y="21514"/>
                    <a:pt x="12545" y="21488"/>
                  </a:cubicBezTo>
                  <a:cubicBezTo>
                    <a:pt x="12536" y="21482"/>
                    <a:pt x="12528" y="21478"/>
                    <a:pt x="12520" y="21477"/>
                  </a:cubicBezTo>
                  <a:close/>
                </a:path>
              </a:pathLst>
            </a:custGeom>
            <a:ln w="12700" cap="flat">
              <a:noFill/>
              <a:miter lim="400000"/>
            </a:ln>
            <a:effectLst/>
          </p:spPr>
        </p:pic>
        <p:sp>
          <p:nvSpPr>
            <p:cNvPr id="310" name="Maltose…"/>
            <p:cNvSpPr txBox="1"/>
            <p:nvPr/>
          </p:nvSpPr>
          <p:spPr>
            <a:xfrm>
              <a:off x="4374839" y="1898531"/>
              <a:ext cx="1642670" cy="11979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444500" indent="-444500" algn="l">
                <a:buSzPct val="100000"/>
                <a:buAutoNum type="arabicPeriod"/>
                <a:defRPr>
                  <a:solidFill>
                    <a:srgbClr val="000000"/>
                  </a:solidFill>
                </a:defRPr>
              </a:pPr>
              <a:r>
                <a:t>Maltose</a:t>
              </a:r>
            </a:p>
            <a:p>
              <a:pPr marL="444500" indent="-444500" algn="l">
                <a:buSzPct val="100000"/>
                <a:buAutoNum type="arabicPeriod"/>
                <a:defRPr>
                  <a:solidFill>
                    <a:srgbClr val="000000"/>
                  </a:solidFill>
                </a:defRPr>
              </a:pPr>
              <a:r>
                <a:t>4HB</a:t>
              </a:r>
            </a:p>
            <a:p>
              <a:pPr marL="444500" indent="-444500" algn="l">
                <a:buSzPct val="100000"/>
                <a:buAutoNum type="arabicPeriod"/>
                <a:defRPr>
                  <a:solidFill>
                    <a:srgbClr val="000000"/>
                  </a:solidFill>
                </a:defRPr>
              </a:pPr>
              <a:r>
                <a:t>Acetate</a:t>
              </a:r>
            </a:p>
          </p:txBody>
        </p:sp>
        <p:sp>
          <p:nvSpPr>
            <p:cNvPr id="311" name="Coculture…"/>
            <p:cNvSpPr txBox="1"/>
            <p:nvPr/>
          </p:nvSpPr>
          <p:spPr>
            <a:xfrm>
              <a:off x="4214696" y="905401"/>
              <a:ext cx="1948699" cy="8296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a:solidFill>
                    <a:srgbClr val="000000"/>
                  </a:solidFill>
                </a:defRPr>
              </a:pPr>
              <a:r>
                <a:t>Coculture </a:t>
              </a:r>
            </a:p>
            <a:p>
              <a:pPr>
                <a:defRPr>
                  <a:solidFill>
                    <a:srgbClr val="000000"/>
                  </a:solidFill>
                </a:defRPr>
              </a:pPr>
              <a:r>
                <a:t>30o plating</a:t>
              </a:r>
            </a:p>
          </p:txBody>
        </p:sp>
        <p:sp>
          <p:nvSpPr>
            <p:cNvPr id="312" name="1."/>
            <p:cNvSpPr txBox="1"/>
            <p:nvPr/>
          </p:nvSpPr>
          <p:spPr>
            <a:xfrm>
              <a:off x="3043711" y="2520558"/>
              <a:ext cx="453238"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1.</a:t>
              </a:r>
            </a:p>
          </p:txBody>
        </p:sp>
        <p:sp>
          <p:nvSpPr>
            <p:cNvPr id="313" name="2."/>
            <p:cNvSpPr txBox="1"/>
            <p:nvPr/>
          </p:nvSpPr>
          <p:spPr>
            <a:xfrm>
              <a:off x="3043711" y="3657554"/>
              <a:ext cx="453238"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2.</a:t>
              </a:r>
            </a:p>
          </p:txBody>
        </p:sp>
        <p:sp>
          <p:nvSpPr>
            <p:cNvPr id="314" name="3."/>
            <p:cNvSpPr txBox="1"/>
            <p:nvPr/>
          </p:nvSpPr>
          <p:spPr>
            <a:xfrm>
              <a:off x="4262325" y="3657554"/>
              <a:ext cx="453239"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3.</a:t>
              </a:r>
            </a:p>
          </p:txBody>
        </p:sp>
      </p:grpSp>
      <p:grpSp>
        <p:nvGrpSpPr>
          <p:cNvPr id="324" name="Group"/>
          <p:cNvGrpSpPr/>
          <p:nvPr/>
        </p:nvGrpSpPr>
        <p:grpSpPr>
          <a:xfrm>
            <a:off x="16885480" y="122919"/>
            <a:ext cx="6265581" cy="6514801"/>
            <a:chOff x="-569719" y="-584955"/>
            <a:chExt cx="6265579" cy="6514799"/>
          </a:xfrm>
        </p:grpSpPr>
        <p:pic>
          <p:nvPicPr>
            <p:cNvPr id="316" name="PFM.jpeg" descr="PFM.jpeg"/>
            <p:cNvPicPr>
              <a:picLocks noChangeAspect="1"/>
            </p:cNvPicPr>
            <p:nvPr/>
          </p:nvPicPr>
          <p:blipFill>
            <a:blip r:embed="rId8"/>
            <a:srcRect l="10141" t="46183" r="15401" b="11393"/>
            <a:stretch>
              <a:fillRect/>
            </a:stretch>
          </p:blipFill>
          <p:spPr>
            <a:xfrm rot="7726586">
              <a:off x="-39222" y="284264"/>
              <a:ext cx="3507144" cy="2664351"/>
            </a:xfrm>
            <a:custGeom>
              <a:avLst/>
              <a:gdLst/>
              <a:ahLst/>
              <a:cxnLst>
                <a:cxn ang="0">
                  <a:pos x="wd2" y="hd2"/>
                </a:cxn>
                <a:cxn ang="5400000">
                  <a:pos x="wd2" y="hd2"/>
                </a:cxn>
                <a:cxn ang="10800000">
                  <a:pos x="wd2" y="hd2"/>
                </a:cxn>
                <a:cxn ang="16200000">
                  <a:pos x="wd2" y="hd2"/>
                </a:cxn>
              </a:cxnLst>
              <a:rect l="0" t="0" r="r" b="b"/>
              <a:pathLst>
                <a:path w="21600" h="21244" extrusionOk="0">
                  <a:moveTo>
                    <a:pt x="11607" y="0"/>
                  </a:moveTo>
                  <a:lnTo>
                    <a:pt x="0" y="12071"/>
                  </a:lnTo>
                  <a:cubicBezTo>
                    <a:pt x="13" y="12101"/>
                    <a:pt x="26" y="12131"/>
                    <a:pt x="39" y="12160"/>
                  </a:cubicBezTo>
                  <a:cubicBezTo>
                    <a:pt x="837" y="13885"/>
                    <a:pt x="3313" y="17418"/>
                    <a:pt x="4347" y="18303"/>
                  </a:cubicBezTo>
                  <a:cubicBezTo>
                    <a:pt x="5091" y="18941"/>
                    <a:pt x="6591" y="19908"/>
                    <a:pt x="7343" y="20237"/>
                  </a:cubicBezTo>
                  <a:cubicBezTo>
                    <a:pt x="7455" y="20286"/>
                    <a:pt x="7514" y="20331"/>
                    <a:pt x="7530" y="20387"/>
                  </a:cubicBezTo>
                  <a:cubicBezTo>
                    <a:pt x="10848" y="21600"/>
                    <a:pt x="13371" y="21516"/>
                    <a:pt x="16556" y="20194"/>
                  </a:cubicBezTo>
                  <a:lnTo>
                    <a:pt x="17336" y="19869"/>
                  </a:lnTo>
                  <a:cubicBezTo>
                    <a:pt x="17565" y="19679"/>
                    <a:pt x="17890" y="19442"/>
                    <a:pt x="18245" y="19212"/>
                  </a:cubicBezTo>
                  <a:cubicBezTo>
                    <a:pt x="19620" y="18324"/>
                    <a:pt x="20689" y="17344"/>
                    <a:pt x="21600" y="16105"/>
                  </a:cubicBezTo>
                  <a:lnTo>
                    <a:pt x="11607" y="0"/>
                  </a:lnTo>
                  <a:close/>
                </a:path>
              </a:pathLst>
            </a:custGeom>
            <a:ln w="12700" cap="flat">
              <a:noFill/>
              <a:miter lim="400000"/>
            </a:ln>
            <a:effectLst/>
          </p:spPr>
        </p:pic>
        <p:pic>
          <p:nvPicPr>
            <p:cNvPr id="317" name="IMG_1265.jpeg" descr="IMG_1265.jpeg"/>
            <p:cNvPicPr>
              <a:picLocks noChangeAspect="1"/>
            </p:cNvPicPr>
            <p:nvPr/>
          </p:nvPicPr>
          <p:blipFill>
            <a:blip r:embed="rId9"/>
            <a:srcRect l="5213" t="41935" r="19355" b="15053"/>
            <a:stretch>
              <a:fillRect/>
            </a:stretch>
          </p:blipFill>
          <p:spPr>
            <a:xfrm rot="2230170">
              <a:off x="-115787" y="2235739"/>
              <a:ext cx="3543694" cy="2694190"/>
            </a:xfrm>
            <a:custGeom>
              <a:avLst/>
              <a:gdLst/>
              <a:ahLst/>
              <a:cxnLst>
                <a:cxn ang="0">
                  <a:pos x="wd2" y="hd2"/>
                </a:cxn>
                <a:cxn ang="5400000">
                  <a:pos x="wd2" y="hd2"/>
                </a:cxn>
                <a:cxn ang="10800000">
                  <a:pos x="wd2" y="hd2"/>
                </a:cxn>
                <a:cxn ang="16200000">
                  <a:pos x="wd2" y="hd2"/>
                </a:cxn>
              </a:cxnLst>
              <a:rect l="0" t="0" r="r" b="b"/>
              <a:pathLst>
                <a:path w="21600" h="21596" extrusionOk="0">
                  <a:moveTo>
                    <a:pt x="12408" y="0"/>
                  </a:moveTo>
                  <a:lnTo>
                    <a:pt x="0" y="12372"/>
                  </a:lnTo>
                  <a:cubicBezTo>
                    <a:pt x="54" y="12501"/>
                    <a:pt x="114" y="12654"/>
                    <a:pt x="163" y="12761"/>
                  </a:cubicBezTo>
                  <a:cubicBezTo>
                    <a:pt x="298" y="13056"/>
                    <a:pt x="661" y="13659"/>
                    <a:pt x="969" y="14101"/>
                  </a:cubicBezTo>
                  <a:cubicBezTo>
                    <a:pt x="1278" y="14543"/>
                    <a:pt x="1678" y="15154"/>
                    <a:pt x="1860" y="15461"/>
                  </a:cubicBezTo>
                  <a:cubicBezTo>
                    <a:pt x="2139" y="15934"/>
                    <a:pt x="2175" y="16040"/>
                    <a:pt x="2101" y="16158"/>
                  </a:cubicBezTo>
                  <a:cubicBezTo>
                    <a:pt x="1986" y="16340"/>
                    <a:pt x="2117" y="16548"/>
                    <a:pt x="2253" y="16402"/>
                  </a:cubicBezTo>
                  <a:cubicBezTo>
                    <a:pt x="2319" y="16331"/>
                    <a:pt x="2413" y="16392"/>
                    <a:pt x="2625" y="16642"/>
                  </a:cubicBezTo>
                  <a:cubicBezTo>
                    <a:pt x="2782" y="16825"/>
                    <a:pt x="2921" y="17029"/>
                    <a:pt x="2932" y="17094"/>
                  </a:cubicBezTo>
                  <a:cubicBezTo>
                    <a:pt x="2959" y="17250"/>
                    <a:pt x="3203" y="17584"/>
                    <a:pt x="3291" y="17586"/>
                  </a:cubicBezTo>
                  <a:cubicBezTo>
                    <a:pt x="3330" y="17587"/>
                    <a:pt x="3625" y="17860"/>
                    <a:pt x="3946" y="18191"/>
                  </a:cubicBezTo>
                  <a:cubicBezTo>
                    <a:pt x="4268" y="18522"/>
                    <a:pt x="4547" y="18791"/>
                    <a:pt x="4566" y="18791"/>
                  </a:cubicBezTo>
                  <a:cubicBezTo>
                    <a:pt x="4585" y="18791"/>
                    <a:pt x="4809" y="18961"/>
                    <a:pt x="5065" y="19167"/>
                  </a:cubicBezTo>
                  <a:cubicBezTo>
                    <a:pt x="5984" y="19908"/>
                    <a:pt x="7467" y="20692"/>
                    <a:pt x="8720" y="21104"/>
                  </a:cubicBezTo>
                  <a:cubicBezTo>
                    <a:pt x="9883" y="21488"/>
                    <a:pt x="10574" y="21594"/>
                    <a:pt x="11942" y="21596"/>
                  </a:cubicBezTo>
                  <a:cubicBezTo>
                    <a:pt x="14181" y="21600"/>
                    <a:pt x="15917" y="21119"/>
                    <a:pt x="17964" y="19915"/>
                  </a:cubicBezTo>
                  <a:cubicBezTo>
                    <a:pt x="18028" y="19872"/>
                    <a:pt x="18091" y="19829"/>
                    <a:pt x="18159" y="19785"/>
                  </a:cubicBezTo>
                  <a:cubicBezTo>
                    <a:pt x="18308" y="19689"/>
                    <a:pt x="18478" y="19577"/>
                    <a:pt x="18644" y="19461"/>
                  </a:cubicBezTo>
                  <a:cubicBezTo>
                    <a:pt x="18651" y="19456"/>
                    <a:pt x="18659" y="19448"/>
                    <a:pt x="18666" y="19443"/>
                  </a:cubicBezTo>
                  <a:lnTo>
                    <a:pt x="19316" y="18915"/>
                  </a:lnTo>
                  <a:cubicBezTo>
                    <a:pt x="19673" y="18626"/>
                    <a:pt x="20290" y="18043"/>
                    <a:pt x="20687" y="17624"/>
                  </a:cubicBezTo>
                  <a:cubicBezTo>
                    <a:pt x="21270" y="17007"/>
                    <a:pt x="21405" y="16823"/>
                    <a:pt x="21391" y="16654"/>
                  </a:cubicBezTo>
                  <a:cubicBezTo>
                    <a:pt x="21381" y="16540"/>
                    <a:pt x="21440" y="16309"/>
                    <a:pt x="21519" y="16139"/>
                  </a:cubicBezTo>
                  <a:cubicBezTo>
                    <a:pt x="21540" y="16095"/>
                    <a:pt x="21573" y="16006"/>
                    <a:pt x="21600" y="15943"/>
                  </a:cubicBezTo>
                  <a:lnTo>
                    <a:pt x="12408" y="0"/>
                  </a:lnTo>
                  <a:close/>
                </a:path>
              </a:pathLst>
            </a:custGeom>
            <a:ln w="12700" cap="flat">
              <a:noFill/>
              <a:miter lim="400000"/>
            </a:ln>
            <a:effectLst/>
          </p:spPr>
        </p:pic>
        <p:pic>
          <p:nvPicPr>
            <p:cNvPr id="318" name="PFACE.jpeg" descr="PFACE.jpeg"/>
            <p:cNvPicPr>
              <a:picLocks noChangeAspect="1"/>
            </p:cNvPicPr>
            <p:nvPr/>
          </p:nvPicPr>
          <p:blipFill>
            <a:blip r:embed="rId10"/>
            <a:srcRect l="5475" t="43907" r="15099" b="10512"/>
            <a:stretch>
              <a:fillRect/>
            </a:stretch>
          </p:blipFill>
          <p:spPr>
            <a:xfrm rot="18215268">
              <a:off x="2005936" y="2524795"/>
              <a:ext cx="3368833" cy="2577707"/>
            </a:xfrm>
            <a:custGeom>
              <a:avLst/>
              <a:gdLst/>
              <a:ahLst/>
              <a:cxnLst>
                <a:cxn ang="0">
                  <a:pos x="wd2" y="hd2"/>
                </a:cxn>
                <a:cxn ang="5400000">
                  <a:pos x="wd2" y="hd2"/>
                </a:cxn>
                <a:cxn ang="10800000">
                  <a:pos x="wd2" y="hd2"/>
                </a:cxn>
                <a:cxn ang="16200000">
                  <a:pos x="wd2" y="hd2"/>
                </a:cxn>
              </a:cxnLst>
              <a:rect l="0" t="0" r="r" b="b"/>
              <a:pathLst>
                <a:path w="21600" h="21395" extrusionOk="0">
                  <a:moveTo>
                    <a:pt x="0" y="11052"/>
                  </a:moveTo>
                  <a:cubicBezTo>
                    <a:pt x="618" y="12602"/>
                    <a:pt x="1423" y="13980"/>
                    <a:pt x="2526" y="15381"/>
                  </a:cubicBezTo>
                  <a:cubicBezTo>
                    <a:pt x="2867" y="15814"/>
                    <a:pt x="3132" y="16197"/>
                    <a:pt x="3115" y="16231"/>
                  </a:cubicBezTo>
                  <a:cubicBezTo>
                    <a:pt x="3081" y="16302"/>
                    <a:pt x="3368" y="16689"/>
                    <a:pt x="3820" y="17183"/>
                  </a:cubicBezTo>
                  <a:cubicBezTo>
                    <a:pt x="3989" y="17367"/>
                    <a:pt x="4182" y="17583"/>
                    <a:pt x="4250" y="17664"/>
                  </a:cubicBezTo>
                  <a:cubicBezTo>
                    <a:pt x="4318" y="17744"/>
                    <a:pt x="4399" y="17810"/>
                    <a:pt x="4429" y="17810"/>
                  </a:cubicBezTo>
                  <a:cubicBezTo>
                    <a:pt x="4459" y="17810"/>
                    <a:pt x="4535" y="17880"/>
                    <a:pt x="4594" y="17965"/>
                  </a:cubicBezTo>
                  <a:cubicBezTo>
                    <a:pt x="4619" y="18001"/>
                    <a:pt x="4634" y="18030"/>
                    <a:pt x="4646" y="18055"/>
                  </a:cubicBezTo>
                  <a:cubicBezTo>
                    <a:pt x="4948" y="18330"/>
                    <a:pt x="5258" y="18586"/>
                    <a:pt x="5574" y="18827"/>
                  </a:cubicBezTo>
                  <a:cubicBezTo>
                    <a:pt x="5980" y="19127"/>
                    <a:pt x="6421" y="19427"/>
                    <a:pt x="6847" y="19690"/>
                  </a:cubicBezTo>
                  <a:cubicBezTo>
                    <a:pt x="8305" y="20552"/>
                    <a:pt x="9897" y="21096"/>
                    <a:pt x="11626" y="21323"/>
                  </a:cubicBezTo>
                  <a:cubicBezTo>
                    <a:pt x="13728" y="21600"/>
                    <a:pt x="16214" y="21061"/>
                    <a:pt x="18261" y="19913"/>
                  </a:cubicBezTo>
                  <a:lnTo>
                    <a:pt x="21600" y="17043"/>
                  </a:lnTo>
                  <a:lnTo>
                    <a:pt x="12857" y="0"/>
                  </a:lnTo>
                  <a:lnTo>
                    <a:pt x="0" y="11052"/>
                  </a:lnTo>
                  <a:close/>
                </a:path>
              </a:pathLst>
            </a:custGeom>
            <a:ln w="12700" cap="flat">
              <a:noFill/>
              <a:miter lim="400000"/>
            </a:ln>
            <a:effectLst/>
          </p:spPr>
        </p:pic>
        <p:sp>
          <p:nvSpPr>
            <p:cNvPr id="319" name="Maltose…"/>
            <p:cNvSpPr txBox="1"/>
            <p:nvPr/>
          </p:nvSpPr>
          <p:spPr>
            <a:xfrm>
              <a:off x="3262338" y="1061375"/>
              <a:ext cx="1642669" cy="11979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444500" indent="-444500" algn="l">
                <a:buSzPct val="100000"/>
                <a:buAutoNum type="arabicPeriod"/>
                <a:defRPr>
                  <a:solidFill>
                    <a:srgbClr val="000000"/>
                  </a:solidFill>
                </a:defRPr>
              </a:pPr>
              <a:r>
                <a:t>Maltose</a:t>
              </a:r>
            </a:p>
            <a:p>
              <a:pPr marL="444500" indent="-444500" algn="l">
                <a:buSzPct val="100000"/>
                <a:buAutoNum type="arabicPeriod"/>
                <a:defRPr>
                  <a:solidFill>
                    <a:srgbClr val="000000"/>
                  </a:solidFill>
                </a:defRPr>
              </a:pPr>
              <a:r>
                <a:t>4HB</a:t>
              </a:r>
            </a:p>
            <a:p>
              <a:pPr marL="444500" indent="-444500" algn="l">
                <a:buSzPct val="100000"/>
                <a:buAutoNum type="arabicPeriod"/>
                <a:defRPr>
                  <a:solidFill>
                    <a:srgbClr val="000000"/>
                  </a:solidFill>
                </a:defRPr>
              </a:pPr>
              <a:r>
                <a:t>Acetate</a:t>
              </a:r>
            </a:p>
          </p:txBody>
        </p:sp>
        <p:sp>
          <p:nvSpPr>
            <p:cNvPr id="320" name="P. fluorescens"/>
            <p:cNvSpPr txBox="1"/>
            <p:nvPr/>
          </p:nvSpPr>
          <p:spPr>
            <a:xfrm>
              <a:off x="3001476" y="295112"/>
              <a:ext cx="2164392"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i="1">
                  <a:solidFill>
                    <a:srgbClr val="000000"/>
                  </a:solidFill>
                </a:defRPr>
              </a:lvl1pPr>
            </a:lstStyle>
            <a:p>
              <a:r>
                <a:t>P. fluorescens</a:t>
              </a:r>
            </a:p>
          </p:txBody>
        </p:sp>
        <p:sp>
          <p:nvSpPr>
            <p:cNvPr id="321" name="1."/>
            <p:cNvSpPr txBox="1"/>
            <p:nvPr/>
          </p:nvSpPr>
          <p:spPr>
            <a:xfrm>
              <a:off x="2043376" y="1765920"/>
              <a:ext cx="453239"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1.</a:t>
              </a:r>
            </a:p>
          </p:txBody>
        </p:sp>
        <p:sp>
          <p:nvSpPr>
            <p:cNvPr id="322" name="2."/>
            <p:cNvSpPr txBox="1"/>
            <p:nvPr/>
          </p:nvSpPr>
          <p:spPr>
            <a:xfrm>
              <a:off x="2017976" y="2994552"/>
              <a:ext cx="453239"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2.</a:t>
              </a:r>
            </a:p>
          </p:txBody>
        </p:sp>
        <p:sp>
          <p:nvSpPr>
            <p:cNvPr id="323" name="3."/>
            <p:cNvSpPr txBox="1"/>
            <p:nvPr/>
          </p:nvSpPr>
          <p:spPr>
            <a:xfrm>
              <a:off x="3133820" y="3007252"/>
              <a:ext cx="453238"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3.</a:t>
              </a:r>
            </a:p>
          </p:txBody>
        </p:sp>
      </p:grpSp>
      <p:grpSp>
        <p:nvGrpSpPr>
          <p:cNvPr id="336" name="Group"/>
          <p:cNvGrpSpPr/>
          <p:nvPr/>
        </p:nvGrpSpPr>
        <p:grpSpPr>
          <a:xfrm>
            <a:off x="8944629" y="-2720"/>
            <a:ext cx="6621025" cy="6699875"/>
            <a:chOff x="-65757" y="146632"/>
            <a:chExt cx="6621024" cy="6699874"/>
          </a:xfrm>
        </p:grpSpPr>
        <p:grpSp>
          <p:nvGrpSpPr>
            <p:cNvPr id="327" name="Group"/>
            <p:cNvGrpSpPr/>
            <p:nvPr/>
          </p:nvGrpSpPr>
          <p:grpSpPr>
            <a:xfrm rot="5424620">
              <a:off x="107720" y="247857"/>
              <a:ext cx="4584064" cy="4413102"/>
              <a:chOff x="145369" y="0"/>
              <a:chExt cx="4584063" cy="4413100"/>
            </a:xfrm>
          </p:grpSpPr>
          <p:pic>
            <p:nvPicPr>
              <p:cNvPr id="325" name="ECM.jpeg" descr="ECM.jpeg"/>
              <p:cNvPicPr>
                <a:picLocks noChangeAspect="1"/>
              </p:cNvPicPr>
              <p:nvPr/>
            </p:nvPicPr>
            <p:blipFill>
              <a:blip r:embed="rId11"/>
              <a:srcRect l="2279" t="46343" r="14188" b="7154"/>
              <a:stretch>
                <a:fillRect/>
              </a:stretch>
            </p:blipFill>
            <p:spPr>
              <a:xfrm rot="2366312">
                <a:off x="580007" y="935741"/>
                <a:ext cx="3565129" cy="2646253"/>
              </a:xfrm>
              <a:custGeom>
                <a:avLst/>
                <a:gdLst/>
                <a:ahLst/>
                <a:cxnLst>
                  <a:cxn ang="0">
                    <a:pos x="wd2" y="hd2"/>
                  </a:cxn>
                  <a:cxn ang="5400000">
                    <a:pos x="wd2" y="hd2"/>
                  </a:cxn>
                  <a:cxn ang="10800000">
                    <a:pos x="wd2" y="hd2"/>
                  </a:cxn>
                  <a:cxn ang="16200000">
                    <a:pos x="wd2" y="hd2"/>
                  </a:cxn>
                </a:cxnLst>
                <a:rect l="0" t="0" r="r" b="b"/>
                <a:pathLst>
                  <a:path w="21600" h="21322" extrusionOk="0">
                    <a:moveTo>
                      <a:pt x="0" y="0"/>
                    </a:moveTo>
                    <a:lnTo>
                      <a:pt x="0" y="12996"/>
                    </a:lnTo>
                    <a:cubicBezTo>
                      <a:pt x="49" y="13100"/>
                      <a:pt x="86" y="13194"/>
                      <a:pt x="132" y="13281"/>
                    </a:cubicBezTo>
                    <a:cubicBezTo>
                      <a:pt x="209" y="13424"/>
                      <a:pt x="258" y="13558"/>
                      <a:pt x="281" y="13658"/>
                    </a:cubicBezTo>
                    <a:cubicBezTo>
                      <a:pt x="427" y="13900"/>
                      <a:pt x="619" y="14223"/>
                      <a:pt x="870" y="14649"/>
                    </a:cubicBezTo>
                    <a:cubicBezTo>
                      <a:pt x="1556" y="15812"/>
                      <a:pt x="2170" y="16609"/>
                      <a:pt x="3073" y="17505"/>
                    </a:cubicBezTo>
                    <a:cubicBezTo>
                      <a:pt x="3663" y="18090"/>
                      <a:pt x="4637" y="18901"/>
                      <a:pt x="5206" y="19283"/>
                    </a:cubicBezTo>
                    <a:cubicBezTo>
                      <a:pt x="5555" y="19517"/>
                      <a:pt x="6781" y="20178"/>
                      <a:pt x="7223" y="20370"/>
                    </a:cubicBezTo>
                    <a:cubicBezTo>
                      <a:pt x="9625" y="21413"/>
                      <a:pt x="12220" y="21600"/>
                      <a:pt x="14971" y="20927"/>
                    </a:cubicBezTo>
                    <a:cubicBezTo>
                      <a:pt x="15928" y="20692"/>
                      <a:pt x="16152" y="20616"/>
                      <a:pt x="17027" y="20226"/>
                    </a:cubicBezTo>
                    <a:cubicBezTo>
                      <a:pt x="17174" y="20161"/>
                      <a:pt x="17312" y="20103"/>
                      <a:pt x="17443" y="20050"/>
                    </a:cubicBezTo>
                    <a:cubicBezTo>
                      <a:pt x="17449" y="20032"/>
                      <a:pt x="17464" y="20011"/>
                      <a:pt x="17486" y="19993"/>
                    </a:cubicBezTo>
                    <a:cubicBezTo>
                      <a:pt x="17520" y="19965"/>
                      <a:pt x="17786" y="19834"/>
                      <a:pt x="18080" y="19699"/>
                    </a:cubicBezTo>
                    <a:lnTo>
                      <a:pt x="18154" y="19663"/>
                    </a:lnTo>
                    <a:cubicBezTo>
                      <a:pt x="18212" y="19581"/>
                      <a:pt x="18396" y="19430"/>
                      <a:pt x="18650" y="19260"/>
                    </a:cubicBezTo>
                    <a:cubicBezTo>
                      <a:pt x="19308" y="18820"/>
                      <a:pt x="19890" y="18330"/>
                      <a:pt x="20523" y="17687"/>
                    </a:cubicBezTo>
                    <a:cubicBezTo>
                      <a:pt x="20777" y="17429"/>
                      <a:pt x="21100" y="17106"/>
                      <a:pt x="21242" y="16971"/>
                    </a:cubicBezTo>
                    <a:cubicBezTo>
                      <a:pt x="21343" y="16874"/>
                      <a:pt x="21475" y="16712"/>
                      <a:pt x="21600" y="16565"/>
                    </a:cubicBezTo>
                    <a:lnTo>
                      <a:pt x="21600" y="0"/>
                    </a:lnTo>
                    <a:lnTo>
                      <a:pt x="0" y="0"/>
                    </a:lnTo>
                    <a:close/>
                  </a:path>
                </a:pathLst>
              </a:custGeom>
              <a:ln w="12700" cap="flat">
                <a:noFill/>
                <a:miter lim="400000"/>
              </a:ln>
              <a:effectLst/>
            </p:spPr>
          </p:pic>
          <p:sp>
            <p:nvSpPr>
              <p:cNvPr id="326" name="Shape"/>
              <p:cNvSpPr/>
              <p:nvPr/>
            </p:nvSpPr>
            <p:spPr>
              <a:xfrm>
                <a:off x="764263" y="0"/>
                <a:ext cx="3965171" cy="4065017"/>
              </a:xfrm>
              <a:custGeom>
                <a:avLst/>
                <a:gdLst/>
                <a:ahLst/>
                <a:cxnLst>
                  <a:cxn ang="0">
                    <a:pos x="wd2" y="hd2"/>
                  </a:cxn>
                  <a:cxn ang="5400000">
                    <a:pos x="wd2" y="hd2"/>
                  </a:cxn>
                  <a:cxn ang="10800000">
                    <a:pos x="wd2" y="hd2"/>
                  </a:cxn>
                  <a:cxn ang="16200000">
                    <a:pos x="wd2" y="hd2"/>
                  </a:cxn>
                </a:cxnLst>
                <a:rect l="0" t="0" r="r" b="b"/>
                <a:pathLst>
                  <a:path w="21600" h="21600" extrusionOk="0">
                    <a:moveTo>
                      <a:pt x="0" y="6739"/>
                    </a:moveTo>
                    <a:lnTo>
                      <a:pt x="14206" y="7489"/>
                    </a:lnTo>
                    <a:lnTo>
                      <a:pt x="13963" y="21600"/>
                    </a:lnTo>
                    <a:lnTo>
                      <a:pt x="21600" y="12654"/>
                    </a:lnTo>
                    <a:lnTo>
                      <a:pt x="16935" y="8447"/>
                    </a:lnTo>
                    <a:lnTo>
                      <a:pt x="5806" y="0"/>
                    </a:lnTo>
                    <a:lnTo>
                      <a:pt x="0" y="6739"/>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pic>
          <p:nvPicPr>
            <p:cNvPr id="328" name="ECACE.jpeg" descr="ECACE.jpeg"/>
            <p:cNvPicPr>
              <a:picLocks noChangeAspect="1"/>
            </p:cNvPicPr>
            <p:nvPr/>
          </p:nvPicPr>
          <p:blipFill>
            <a:blip r:embed="rId12"/>
            <a:srcRect l="3859" t="43421" r="18884" b="12732"/>
            <a:stretch>
              <a:fillRect/>
            </a:stretch>
          </p:blipFill>
          <p:spPr>
            <a:xfrm rot="18371796">
              <a:off x="2465162" y="3110585"/>
              <a:ext cx="3716190" cy="2812157"/>
            </a:xfrm>
            <a:custGeom>
              <a:avLst/>
              <a:gdLst/>
              <a:ahLst/>
              <a:cxnLst>
                <a:cxn ang="0">
                  <a:pos x="wd2" y="hd2"/>
                </a:cxn>
                <a:cxn ang="5400000">
                  <a:pos x="wd2" y="hd2"/>
                </a:cxn>
                <a:cxn ang="10800000">
                  <a:pos x="wd2" y="hd2"/>
                </a:cxn>
                <a:cxn ang="16200000">
                  <a:pos x="wd2" y="hd2"/>
                </a:cxn>
              </a:cxnLst>
              <a:rect l="0" t="0" r="r" b="b"/>
              <a:pathLst>
                <a:path w="21600" h="21600" extrusionOk="0">
                  <a:moveTo>
                    <a:pt x="12137" y="0"/>
                  </a:moveTo>
                  <a:lnTo>
                    <a:pt x="0" y="11737"/>
                  </a:lnTo>
                  <a:cubicBezTo>
                    <a:pt x="624" y="13330"/>
                    <a:pt x="1461" y="14798"/>
                    <a:pt x="2432" y="15954"/>
                  </a:cubicBezTo>
                  <a:cubicBezTo>
                    <a:pt x="2734" y="16313"/>
                    <a:pt x="3222" y="16899"/>
                    <a:pt x="3518" y="17254"/>
                  </a:cubicBezTo>
                  <a:cubicBezTo>
                    <a:pt x="3814" y="17609"/>
                    <a:pt x="4288" y="18121"/>
                    <a:pt x="4571" y="18392"/>
                  </a:cubicBezTo>
                  <a:cubicBezTo>
                    <a:pt x="4790" y="18601"/>
                    <a:pt x="4912" y="18722"/>
                    <a:pt x="4974" y="18804"/>
                  </a:cubicBezTo>
                  <a:cubicBezTo>
                    <a:pt x="5771" y="19480"/>
                    <a:pt x="6748" y="20125"/>
                    <a:pt x="7694" y="20589"/>
                  </a:cubicBezTo>
                  <a:cubicBezTo>
                    <a:pt x="8189" y="20831"/>
                    <a:pt x="9774" y="21366"/>
                    <a:pt x="10216" y="21440"/>
                  </a:cubicBezTo>
                  <a:cubicBezTo>
                    <a:pt x="10363" y="21465"/>
                    <a:pt x="10504" y="21504"/>
                    <a:pt x="10574" y="21536"/>
                  </a:cubicBezTo>
                  <a:cubicBezTo>
                    <a:pt x="10952" y="21588"/>
                    <a:pt x="11403" y="21599"/>
                    <a:pt x="12305" y="21600"/>
                  </a:cubicBezTo>
                  <a:cubicBezTo>
                    <a:pt x="12496" y="21600"/>
                    <a:pt x="12626" y="21598"/>
                    <a:pt x="12781" y="21597"/>
                  </a:cubicBezTo>
                  <a:cubicBezTo>
                    <a:pt x="14081" y="21565"/>
                    <a:pt x="14707" y="21442"/>
                    <a:pt x="15971" y="21024"/>
                  </a:cubicBezTo>
                  <a:cubicBezTo>
                    <a:pt x="15985" y="21019"/>
                    <a:pt x="15998" y="21015"/>
                    <a:pt x="16012" y="21010"/>
                  </a:cubicBezTo>
                  <a:cubicBezTo>
                    <a:pt x="16078" y="20958"/>
                    <a:pt x="16238" y="20897"/>
                    <a:pt x="16578" y="20773"/>
                  </a:cubicBezTo>
                  <a:cubicBezTo>
                    <a:pt x="17255" y="20525"/>
                    <a:pt x="18423" y="19896"/>
                    <a:pt x="19062" y="19436"/>
                  </a:cubicBezTo>
                  <a:cubicBezTo>
                    <a:pt x="20001" y="18759"/>
                    <a:pt x="20854" y="17956"/>
                    <a:pt x="21600" y="17087"/>
                  </a:cubicBezTo>
                  <a:lnTo>
                    <a:pt x="12137" y="0"/>
                  </a:lnTo>
                  <a:close/>
                </a:path>
              </a:pathLst>
            </a:custGeom>
            <a:ln w="12700" cap="flat">
              <a:noFill/>
              <a:miter lim="400000"/>
            </a:ln>
            <a:effectLst/>
          </p:spPr>
        </p:pic>
        <p:pic>
          <p:nvPicPr>
            <p:cNvPr id="329" name="EC4HB.jpeg" descr="EC4HB.jpeg"/>
            <p:cNvPicPr>
              <a:picLocks noChangeAspect="1"/>
            </p:cNvPicPr>
            <p:nvPr/>
          </p:nvPicPr>
          <p:blipFill>
            <a:blip r:embed="rId13"/>
            <a:srcRect l="7860" t="50753" r="21350" b="9438"/>
            <a:stretch>
              <a:fillRect/>
            </a:stretch>
          </p:blipFill>
          <p:spPr>
            <a:xfrm rot="2235835">
              <a:off x="433471" y="3079672"/>
              <a:ext cx="3569389" cy="2676310"/>
            </a:xfrm>
            <a:custGeom>
              <a:avLst/>
              <a:gdLst/>
              <a:ahLst/>
              <a:cxnLst>
                <a:cxn ang="0">
                  <a:pos x="wd2" y="hd2"/>
                </a:cxn>
                <a:cxn ang="5400000">
                  <a:pos x="wd2" y="hd2"/>
                </a:cxn>
                <a:cxn ang="10800000">
                  <a:pos x="wd2" y="hd2"/>
                </a:cxn>
                <a:cxn ang="16200000">
                  <a:pos x="wd2" y="hd2"/>
                </a:cxn>
              </a:cxnLst>
              <a:rect l="0" t="0" r="r" b="b"/>
              <a:pathLst>
                <a:path w="21600" h="21474" extrusionOk="0">
                  <a:moveTo>
                    <a:pt x="0" y="11678"/>
                  </a:moveTo>
                  <a:cubicBezTo>
                    <a:pt x="773" y="13673"/>
                    <a:pt x="1923" y="15573"/>
                    <a:pt x="3230" y="16991"/>
                  </a:cubicBezTo>
                  <a:cubicBezTo>
                    <a:pt x="3404" y="17180"/>
                    <a:pt x="3524" y="17325"/>
                    <a:pt x="3600" y="17434"/>
                  </a:cubicBezTo>
                  <a:cubicBezTo>
                    <a:pt x="3651" y="17487"/>
                    <a:pt x="3709" y="17547"/>
                    <a:pt x="3748" y="17585"/>
                  </a:cubicBezTo>
                  <a:cubicBezTo>
                    <a:pt x="5272" y="19070"/>
                    <a:pt x="7516" y="20354"/>
                    <a:pt x="9568" y="20912"/>
                  </a:cubicBezTo>
                  <a:cubicBezTo>
                    <a:pt x="12097" y="21600"/>
                    <a:pt x="15060" y="21300"/>
                    <a:pt x="17864" y="20075"/>
                  </a:cubicBezTo>
                  <a:cubicBezTo>
                    <a:pt x="18120" y="19964"/>
                    <a:pt x="18250" y="19931"/>
                    <a:pt x="18404" y="19884"/>
                  </a:cubicBezTo>
                  <a:lnTo>
                    <a:pt x="21600" y="16965"/>
                  </a:lnTo>
                  <a:lnTo>
                    <a:pt x="12787" y="0"/>
                  </a:lnTo>
                  <a:lnTo>
                    <a:pt x="0" y="11678"/>
                  </a:lnTo>
                  <a:close/>
                  <a:moveTo>
                    <a:pt x="15643" y="21474"/>
                  </a:moveTo>
                  <a:lnTo>
                    <a:pt x="15901" y="21427"/>
                  </a:lnTo>
                  <a:cubicBezTo>
                    <a:pt x="16043" y="21401"/>
                    <a:pt x="16303" y="21319"/>
                    <a:pt x="16479" y="21243"/>
                  </a:cubicBezTo>
                  <a:lnTo>
                    <a:pt x="16799" y="21106"/>
                  </a:lnTo>
                  <a:lnTo>
                    <a:pt x="16510" y="21161"/>
                  </a:lnTo>
                  <a:cubicBezTo>
                    <a:pt x="16351" y="21193"/>
                    <a:pt x="16091" y="21275"/>
                    <a:pt x="15932" y="21345"/>
                  </a:cubicBezTo>
                  <a:lnTo>
                    <a:pt x="15643" y="21474"/>
                  </a:lnTo>
                  <a:close/>
                  <a:moveTo>
                    <a:pt x="16906" y="21043"/>
                  </a:moveTo>
                  <a:cubicBezTo>
                    <a:pt x="16880" y="21067"/>
                    <a:pt x="16877" y="21084"/>
                    <a:pt x="16907" y="21084"/>
                  </a:cubicBezTo>
                  <a:cubicBezTo>
                    <a:pt x="16967" y="21086"/>
                    <a:pt x="17113" y="21026"/>
                    <a:pt x="17233" y="20953"/>
                  </a:cubicBezTo>
                  <a:lnTo>
                    <a:pt x="17369" y="20829"/>
                  </a:lnTo>
                  <a:cubicBezTo>
                    <a:pt x="17367" y="20828"/>
                    <a:pt x="17373" y="20824"/>
                    <a:pt x="17370" y="20824"/>
                  </a:cubicBezTo>
                  <a:cubicBezTo>
                    <a:pt x="17331" y="20824"/>
                    <a:pt x="17219" y="20866"/>
                    <a:pt x="17054" y="20951"/>
                  </a:cubicBezTo>
                  <a:cubicBezTo>
                    <a:pt x="16984" y="20986"/>
                    <a:pt x="16932" y="21019"/>
                    <a:pt x="16906" y="21043"/>
                  </a:cubicBezTo>
                  <a:close/>
                </a:path>
              </a:pathLst>
            </a:custGeom>
            <a:ln w="12700" cap="flat">
              <a:noFill/>
              <a:miter lim="400000"/>
            </a:ln>
            <a:effectLst/>
          </p:spPr>
        </p:pic>
        <p:pic>
          <p:nvPicPr>
            <p:cNvPr id="330" name="EC4HB.jpeg" descr="EC4HB.jpeg"/>
            <p:cNvPicPr>
              <a:picLocks noChangeAspect="1"/>
            </p:cNvPicPr>
            <p:nvPr/>
          </p:nvPicPr>
          <p:blipFill>
            <a:blip r:embed="rId13"/>
            <a:srcRect l="7860" t="50753" r="21350" b="9438"/>
            <a:stretch>
              <a:fillRect/>
            </a:stretch>
          </p:blipFill>
          <p:spPr>
            <a:xfrm rot="2073461">
              <a:off x="378392" y="2973599"/>
              <a:ext cx="3569389" cy="2676310"/>
            </a:xfrm>
            <a:custGeom>
              <a:avLst/>
              <a:gdLst/>
              <a:ahLst/>
              <a:cxnLst>
                <a:cxn ang="0">
                  <a:pos x="wd2" y="hd2"/>
                </a:cxn>
                <a:cxn ang="5400000">
                  <a:pos x="wd2" y="hd2"/>
                </a:cxn>
                <a:cxn ang="10800000">
                  <a:pos x="wd2" y="hd2"/>
                </a:cxn>
                <a:cxn ang="16200000">
                  <a:pos x="wd2" y="hd2"/>
                </a:cxn>
              </a:cxnLst>
              <a:rect l="0" t="0" r="r" b="b"/>
              <a:pathLst>
                <a:path w="21600" h="21474" extrusionOk="0">
                  <a:moveTo>
                    <a:pt x="0" y="11678"/>
                  </a:moveTo>
                  <a:cubicBezTo>
                    <a:pt x="773" y="13673"/>
                    <a:pt x="1923" y="15573"/>
                    <a:pt x="3230" y="16991"/>
                  </a:cubicBezTo>
                  <a:cubicBezTo>
                    <a:pt x="3404" y="17180"/>
                    <a:pt x="3524" y="17325"/>
                    <a:pt x="3600" y="17434"/>
                  </a:cubicBezTo>
                  <a:cubicBezTo>
                    <a:pt x="3651" y="17487"/>
                    <a:pt x="3709" y="17547"/>
                    <a:pt x="3748" y="17585"/>
                  </a:cubicBezTo>
                  <a:cubicBezTo>
                    <a:pt x="5272" y="19070"/>
                    <a:pt x="7516" y="20354"/>
                    <a:pt x="9568" y="20912"/>
                  </a:cubicBezTo>
                  <a:cubicBezTo>
                    <a:pt x="12097" y="21600"/>
                    <a:pt x="15060" y="21300"/>
                    <a:pt x="17864" y="20075"/>
                  </a:cubicBezTo>
                  <a:cubicBezTo>
                    <a:pt x="18120" y="19964"/>
                    <a:pt x="18250" y="19931"/>
                    <a:pt x="18404" y="19884"/>
                  </a:cubicBezTo>
                  <a:lnTo>
                    <a:pt x="21600" y="16965"/>
                  </a:lnTo>
                  <a:lnTo>
                    <a:pt x="12787" y="0"/>
                  </a:lnTo>
                  <a:lnTo>
                    <a:pt x="0" y="11678"/>
                  </a:lnTo>
                  <a:close/>
                  <a:moveTo>
                    <a:pt x="15643" y="21474"/>
                  </a:moveTo>
                  <a:lnTo>
                    <a:pt x="15901" y="21427"/>
                  </a:lnTo>
                  <a:cubicBezTo>
                    <a:pt x="16043" y="21401"/>
                    <a:pt x="16303" y="21319"/>
                    <a:pt x="16479" y="21243"/>
                  </a:cubicBezTo>
                  <a:lnTo>
                    <a:pt x="16799" y="21106"/>
                  </a:lnTo>
                  <a:lnTo>
                    <a:pt x="16510" y="21161"/>
                  </a:lnTo>
                  <a:cubicBezTo>
                    <a:pt x="16351" y="21193"/>
                    <a:pt x="16091" y="21275"/>
                    <a:pt x="15932" y="21345"/>
                  </a:cubicBezTo>
                  <a:lnTo>
                    <a:pt x="15643" y="21474"/>
                  </a:lnTo>
                  <a:close/>
                  <a:moveTo>
                    <a:pt x="16906" y="21043"/>
                  </a:moveTo>
                  <a:cubicBezTo>
                    <a:pt x="16880" y="21067"/>
                    <a:pt x="16877" y="21084"/>
                    <a:pt x="16907" y="21084"/>
                  </a:cubicBezTo>
                  <a:cubicBezTo>
                    <a:pt x="16967" y="21086"/>
                    <a:pt x="17113" y="21026"/>
                    <a:pt x="17233" y="20953"/>
                  </a:cubicBezTo>
                  <a:lnTo>
                    <a:pt x="17369" y="20829"/>
                  </a:lnTo>
                  <a:cubicBezTo>
                    <a:pt x="17367" y="20828"/>
                    <a:pt x="17373" y="20824"/>
                    <a:pt x="17370" y="20824"/>
                  </a:cubicBezTo>
                  <a:cubicBezTo>
                    <a:pt x="17331" y="20824"/>
                    <a:pt x="17219" y="20866"/>
                    <a:pt x="17054" y="20951"/>
                  </a:cubicBezTo>
                  <a:cubicBezTo>
                    <a:pt x="16984" y="20986"/>
                    <a:pt x="16932" y="21019"/>
                    <a:pt x="16906" y="21043"/>
                  </a:cubicBezTo>
                  <a:close/>
                </a:path>
              </a:pathLst>
            </a:custGeom>
            <a:ln w="12700" cap="flat">
              <a:noFill/>
              <a:miter lim="400000"/>
            </a:ln>
            <a:effectLst/>
          </p:spPr>
        </p:pic>
        <p:sp>
          <p:nvSpPr>
            <p:cNvPr id="331" name="Maltose…"/>
            <p:cNvSpPr txBox="1"/>
            <p:nvPr/>
          </p:nvSpPr>
          <p:spPr>
            <a:xfrm>
              <a:off x="3682717" y="1925899"/>
              <a:ext cx="1642669" cy="11979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444500" indent="-444500" algn="l">
                <a:buSzPct val="100000"/>
                <a:buAutoNum type="arabicPeriod"/>
                <a:defRPr>
                  <a:solidFill>
                    <a:srgbClr val="000000"/>
                  </a:solidFill>
                </a:defRPr>
              </a:pPr>
              <a:r>
                <a:t>Maltose</a:t>
              </a:r>
            </a:p>
            <a:p>
              <a:pPr marL="444500" indent="-444500" algn="l">
                <a:buSzPct val="100000"/>
                <a:buAutoNum type="arabicPeriod"/>
                <a:defRPr>
                  <a:solidFill>
                    <a:srgbClr val="000000"/>
                  </a:solidFill>
                </a:defRPr>
              </a:pPr>
              <a:r>
                <a:t>4HB</a:t>
              </a:r>
            </a:p>
            <a:p>
              <a:pPr marL="444500" indent="-444500" algn="l">
                <a:buSzPct val="100000"/>
                <a:buAutoNum type="arabicPeriod"/>
                <a:defRPr>
                  <a:solidFill>
                    <a:srgbClr val="000000"/>
                  </a:solidFill>
                </a:defRPr>
              </a:pPr>
              <a:r>
                <a:t>Acetate</a:t>
              </a:r>
            </a:p>
          </p:txBody>
        </p:sp>
        <p:sp>
          <p:nvSpPr>
            <p:cNvPr id="332" name="E. coli"/>
            <p:cNvSpPr txBox="1"/>
            <p:nvPr/>
          </p:nvSpPr>
          <p:spPr>
            <a:xfrm>
              <a:off x="3421857" y="1159637"/>
              <a:ext cx="2164392"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i="1">
                  <a:solidFill>
                    <a:srgbClr val="000000"/>
                  </a:solidFill>
                </a:defRPr>
              </a:lvl1pPr>
            </a:lstStyle>
            <a:p>
              <a:r>
                <a:t>E. coli</a:t>
              </a:r>
            </a:p>
          </p:txBody>
        </p:sp>
        <p:sp>
          <p:nvSpPr>
            <p:cNvPr id="333" name="1."/>
            <p:cNvSpPr txBox="1"/>
            <p:nvPr/>
          </p:nvSpPr>
          <p:spPr>
            <a:xfrm>
              <a:off x="2589844" y="2626482"/>
              <a:ext cx="453238"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1.</a:t>
              </a:r>
            </a:p>
          </p:txBody>
        </p:sp>
        <p:sp>
          <p:nvSpPr>
            <p:cNvPr id="334" name="2."/>
            <p:cNvSpPr txBox="1"/>
            <p:nvPr/>
          </p:nvSpPr>
          <p:spPr>
            <a:xfrm>
              <a:off x="2589844" y="3620415"/>
              <a:ext cx="453238"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2.</a:t>
              </a:r>
            </a:p>
          </p:txBody>
        </p:sp>
        <p:sp>
          <p:nvSpPr>
            <p:cNvPr id="335" name="3."/>
            <p:cNvSpPr txBox="1"/>
            <p:nvPr/>
          </p:nvSpPr>
          <p:spPr>
            <a:xfrm>
              <a:off x="3591238" y="3620415"/>
              <a:ext cx="453239" cy="5728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200">
                  <a:solidFill>
                    <a:srgbClr val="FFFFFF"/>
                  </a:solidFill>
                </a:defRPr>
              </a:lvl1pPr>
            </a:lstStyle>
            <a:p>
              <a:r>
                <a:t>3.</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 name="Group"/>
          <p:cNvGrpSpPr/>
          <p:nvPr/>
        </p:nvGrpSpPr>
        <p:grpSpPr>
          <a:xfrm>
            <a:off x="13771960" y="6438657"/>
            <a:ext cx="7114335" cy="7392012"/>
            <a:chOff x="45409" y="343"/>
            <a:chExt cx="7114334" cy="7392010"/>
          </a:xfrm>
        </p:grpSpPr>
        <p:grpSp>
          <p:nvGrpSpPr>
            <p:cNvPr id="340" name="Group"/>
            <p:cNvGrpSpPr/>
            <p:nvPr/>
          </p:nvGrpSpPr>
          <p:grpSpPr>
            <a:xfrm rot="5459068">
              <a:off x="-38384" y="243897"/>
              <a:ext cx="4435769" cy="4017024"/>
              <a:chOff x="343" y="0"/>
              <a:chExt cx="4435768" cy="4017023"/>
            </a:xfrm>
          </p:grpSpPr>
          <p:pic>
            <p:nvPicPr>
              <p:cNvPr id="338" name="CoM37.jpeg" descr="CoM37.jpeg"/>
              <p:cNvPicPr>
                <a:picLocks noChangeAspect="1"/>
              </p:cNvPicPr>
              <p:nvPr/>
            </p:nvPicPr>
            <p:blipFill>
              <a:blip r:embed="rId2"/>
              <a:srcRect l="2459" t="41752" r="31179" b="15822"/>
              <a:stretch>
                <a:fillRect/>
              </a:stretch>
            </p:blipFill>
            <p:spPr>
              <a:xfrm rot="711504">
                <a:off x="286514" y="478174"/>
                <a:ext cx="3720756" cy="3171628"/>
              </a:xfrm>
              <a:custGeom>
                <a:avLst/>
                <a:gdLst/>
                <a:ahLst/>
                <a:cxnLst>
                  <a:cxn ang="0">
                    <a:pos x="wd2" y="hd2"/>
                  </a:cxn>
                  <a:cxn ang="5400000">
                    <a:pos x="wd2" y="hd2"/>
                  </a:cxn>
                  <a:cxn ang="10800000">
                    <a:pos x="wd2" y="hd2"/>
                  </a:cxn>
                  <a:cxn ang="16200000">
                    <a:pos x="wd2" y="hd2"/>
                  </a:cxn>
                </a:cxnLst>
                <a:rect l="0" t="0" r="r" b="b"/>
                <a:pathLst>
                  <a:path w="21581" h="21476" extrusionOk="0">
                    <a:moveTo>
                      <a:pt x="97" y="0"/>
                    </a:moveTo>
                    <a:cubicBezTo>
                      <a:pt x="17" y="847"/>
                      <a:pt x="-19" y="1710"/>
                      <a:pt x="9" y="2617"/>
                    </a:cubicBezTo>
                    <a:cubicBezTo>
                      <a:pt x="48" y="3865"/>
                      <a:pt x="130" y="4555"/>
                      <a:pt x="355" y="5525"/>
                    </a:cubicBezTo>
                    <a:cubicBezTo>
                      <a:pt x="441" y="5897"/>
                      <a:pt x="545" y="6389"/>
                      <a:pt x="585" y="6616"/>
                    </a:cubicBezTo>
                    <a:cubicBezTo>
                      <a:pt x="589" y="6639"/>
                      <a:pt x="597" y="6676"/>
                      <a:pt x="603" y="6705"/>
                    </a:cubicBezTo>
                    <a:cubicBezTo>
                      <a:pt x="658" y="6854"/>
                      <a:pt x="725" y="7068"/>
                      <a:pt x="817" y="7379"/>
                    </a:cubicBezTo>
                    <a:cubicBezTo>
                      <a:pt x="1219" y="8736"/>
                      <a:pt x="1456" y="9362"/>
                      <a:pt x="1874" y="10182"/>
                    </a:cubicBezTo>
                    <a:cubicBezTo>
                      <a:pt x="2071" y="10569"/>
                      <a:pt x="2228" y="10952"/>
                      <a:pt x="2224" y="11034"/>
                    </a:cubicBezTo>
                    <a:cubicBezTo>
                      <a:pt x="2220" y="11117"/>
                      <a:pt x="2274" y="11212"/>
                      <a:pt x="2346" y="11244"/>
                    </a:cubicBezTo>
                    <a:cubicBezTo>
                      <a:pt x="2465" y="11298"/>
                      <a:pt x="2463" y="11314"/>
                      <a:pt x="2332" y="11427"/>
                    </a:cubicBezTo>
                    <a:cubicBezTo>
                      <a:pt x="2193" y="11546"/>
                      <a:pt x="2193" y="11557"/>
                      <a:pt x="2350" y="11816"/>
                    </a:cubicBezTo>
                    <a:cubicBezTo>
                      <a:pt x="2440" y="11963"/>
                      <a:pt x="2514" y="12132"/>
                      <a:pt x="2514" y="12192"/>
                    </a:cubicBezTo>
                    <a:cubicBezTo>
                      <a:pt x="2514" y="12304"/>
                      <a:pt x="3270" y="13621"/>
                      <a:pt x="3522" y="13947"/>
                    </a:cubicBezTo>
                    <a:cubicBezTo>
                      <a:pt x="3571" y="14011"/>
                      <a:pt x="3607" y="14102"/>
                      <a:pt x="3626" y="14184"/>
                    </a:cubicBezTo>
                    <a:cubicBezTo>
                      <a:pt x="3652" y="14220"/>
                      <a:pt x="3672" y="14241"/>
                      <a:pt x="3702" y="14283"/>
                    </a:cubicBezTo>
                    <a:cubicBezTo>
                      <a:pt x="4020" y="14728"/>
                      <a:pt x="4161" y="14962"/>
                      <a:pt x="4148" y="15081"/>
                    </a:cubicBezTo>
                    <a:cubicBezTo>
                      <a:pt x="4294" y="15193"/>
                      <a:pt x="4599" y="15503"/>
                      <a:pt x="4901" y="15847"/>
                    </a:cubicBezTo>
                    <a:cubicBezTo>
                      <a:pt x="5690" y="16747"/>
                      <a:pt x="6989" y="17979"/>
                      <a:pt x="7677" y="18481"/>
                    </a:cubicBezTo>
                    <a:cubicBezTo>
                      <a:pt x="9069" y="19497"/>
                      <a:pt x="11184" y="20549"/>
                      <a:pt x="12686" y="20972"/>
                    </a:cubicBezTo>
                    <a:cubicBezTo>
                      <a:pt x="14399" y="21455"/>
                      <a:pt x="16560" y="21600"/>
                      <a:pt x="18308" y="21367"/>
                    </a:cubicBezTo>
                    <a:cubicBezTo>
                      <a:pt x="18329" y="21362"/>
                      <a:pt x="18361" y="21358"/>
                      <a:pt x="18384" y="21354"/>
                    </a:cubicBezTo>
                    <a:cubicBezTo>
                      <a:pt x="18487" y="21311"/>
                      <a:pt x="18645" y="21277"/>
                      <a:pt x="18892" y="21235"/>
                    </a:cubicBezTo>
                    <a:cubicBezTo>
                      <a:pt x="19712" y="21099"/>
                      <a:pt x="20537" y="20838"/>
                      <a:pt x="21581" y="20394"/>
                    </a:cubicBezTo>
                    <a:lnTo>
                      <a:pt x="21581" y="0"/>
                    </a:lnTo>
                    <a:lnTo>
                      <a:pt x="97" y="0"/>
                    </a:lnTo>
                    <a:close/>
                  </a:path>
                </a:pathLst>
              </a:custGeom>
              <a:ln w="12700" cap="flat">
                <a:noFill/>
                <a:miter lim="400000"/>
              </a:ln>
              <a:effectLst/>
            </p:spPr>
          </p:pic>
          <p:sp>
            <p:nvSpPr>
              <p:cNvPr id="339" name="Shape"/>
              <p:cNvSpPr/>
              <p:nvPr/>
            </p:nvSpPr>
            <p:spPr>
              <a:xfrm>
                <a:off x="495127" y="0"/>
                <a:ext cx="3940985" cy="4017024"/>
              </a:xfrm>
              <a:custGeom>
                <a:avLst/>
                <a:gdLst/>
                <a:ahLst/>
                <a:cxnLst>
                  <a:cxn ang="0">
                    <a:pos x="wd2" y="hd2"/>
                  </a:cxn>
                  <a:cxn ang="5400000">
                    <a:pos x="wd2" y="hd2"/>
                  </a:cxn>
                  <a:cxn ang="10800000">
                    <a:pos x="wd2" y="hd2"/>
                  </a:cxn>
                  <a:cxn ang="16200000">
                    <a:pos x="wd2" y="hd2"/>
                  </a:cxn>
                </a:cxnLst>
                <a:rect l="0" t="0" r="r" b="b"/>
                <a:pathLst>
                  <a:path w="21600" h="21600" extrusionOk="0">
                    <a:moveTo>
                      <a:pt x="0" y="2547"/>
                    </a:moveTo>
                    <a:lnTo>
                      <a:pt x="17059" y="3737"/>
                    </a:lnTo>
                    <a:lnTo>
                      <a:pt x="17461" y="21600"/>
                    </a:lnTo>
                    <a:lnTo>
                      <a:pt x="21600" y="4360"/>
                    </a:lnTo>
                    <a:lnTo>
                      <a:pt x="476" y="0"/>
                    </a:lnTo>
                    <a:lnTo>
                      <a:pt x="0" y="2547"/>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pic>
          <p:nvPicPr>
            <p:cNvPr id="341" name="Co4HB37.jpeg" descr="Co4HB37.jpeg"/>
            <p:cNvPicPr>
              <a:picLocks noChangeAspect="1"/>
            </p:cNvPicPr>
            <p:nvPr/>
          </p:nvPicPr>
          <p:blipFill>
            <a:blip r:embed="rId3"/>
            <a:srcRect l="47" t="51701" r="40170" b="2545"/>
            <a:stretch>
              <a:fillRect/>
            </a:stretch>
          </p:blipFill>
          <p:spPr>
            <a:xfrm rot="360000">
              <a:off x="218620" y="3595465"/>
              <a:ext cx="3423524" cy="3493577"/>
            </a:xfrm>
            <a:custGeom>
              <a:avLst/>
              <a:gdLst/>
              <a:ahLst/>
              <a:cxnLst>
                <a:cxn ang="0">
                  <a:pos x="wd2" y="hd2"/>
                </a:cxn>
                <a:cxn ang="5400000">
                  <a:pos x="wd2" y="hd2"/>
                </a:cxn>
                <a:cxn ang="10800000">
                  <a:pos x="wd2" y="hd2"/>
                </a:cxn>
                <a:cxn ang="16200000">
                  <a:pos x="wd2" y="hd2"/>
                </a:cxn>
              </a:cxnLst>
              <a:rect l="0" t="0" r="r" b="b"/>
              <a:pathLst>
                <a:path w="21600" h="21600" extrusionOk="0">
                  <a:moveTo>
                    <a:pt x="5" y="1989"/>
                  </a:moveTo>
                  <a:cubicBezTo>
                    <a:pt x="4" y="2852"/>
                    <a:pt x="4" y="3405"/>
                    <a:pt x="3" y="4385"/>
                  </a:cubicBezTo>
                  <a:lnTo>
                    <a:pt x="0" y="7642"/>
                  </a:lnTo>
                  <a:cubicBezTo>
                    <a:pt x="19" y="10587"/>
                    <a:pt x="58" y="10902"/>
                    <a:pt x="143" y="11022"/>
                  </a:cubicBezTo>
                  <a:cubicBezTo>
                    <a:pt x="232" y="11148"/>
                    <a:pt x="507" y="11592"/>
                    <a:pt x="755" y="12008"/>
                  </a:cubicBezTo>
                  <a:cubicBezTo>
                    <a:pt x="1408" y="13103"/>
                    <a:pt x="1864" y="13708"/>
                    <a:pt x="2896" y="14857"/>
                  </a:cubicBezTo>
                  <a:cubicBezTo>
                    <a:pt x="3875" y="15945"/>
                    <a:pt x="4821" y="16844"/>
                    <a:pt x="5262" y="17105"/>
                  </a:cubicBezTo>
                  <a:cubicBezTo>
                    <a:pt x="5411" y="17193"/>
                    <a:pt x="5554" y="17321"/>
                    <a:pt x="5580" y="17388"/>
                  </a:cubicBezTo>
                  <a:cubicBezTo>
                    <a:pt x="5606" y="17455"/>
                    <a:pt x="5682" y="17509"/>
                    <a:pt x="5746" y="17509"/>
                  </a:cubicBezTo>
                  <a:cubicBezTo>
                    <a:pt x="5811" y="17509"/>
                    <a:pt x="5928" y="17579"/>
                    <a:pt x="6007" y="17665"/>
                  </a:cubicBezTo>
                  <a:cubicBezTo>
                    <a:pt x="6117" y="17784"/>
                    <a:pt x="6128" y="17829"/>
                    <a:pt x="6055" y="17897"/>
                  </a:cubicBezTo>
                  <a:cubicBezTo>
                    <a:pt x="6918" y="18597"/>
                    <a:pt x="7278" y="18854"/>
                    <a:pt x="7379" y="18854"/>
                  </a:cubicBezTo>
                  <a:cubicBezTo>
                    <a:pt x="7444" y="18854"/>
                    <a:pt x="7548" y="18928"/>
                    <a:pt x="7613" y="19019"/>
                  </a:cubicBezTo>
                  <a:cubicBezTo>
                    <a:pt x="7746" y="19208"/>
                    <a:pt x="8924" y="19860"/>
                    <a:pt x="9133" y="19862"/>
                  </a:cubicBezTo>
                  <a:cubicBezTo>
                    <a:pt x="9209" y="19863"/>
                    <a:pt x="9620" y="20017"/>
                    <a:pt x="10044" y="20203"/>
                  </a:cubicBezTo>
                  <a:cubicBezTo>
                    <a:pt x="11090" y="20662"/>
                    <a:pt x="12758" y="21206"/>
                    <a:pt x="13383" y="21292"/>
                  </a:cubicBezTo>
                  <a:cubicBezTo>
                    <a:pt x="13666" y="21331"/>
                    <a:pt x="14128" y="21408"/>
                    <a:pt x="14411" y="21460"/>
                  </a:cubicBezTo>
                  <a:cubicBezTo>
                    <a:pt x="14520" y="21480"/>
                    <a:pt x="14669" y="21503"/>
                    <a:pt x="14816" y="21525"/>
                  </a:cubicBezTo>
                  <a:cubicBezTo>
                    <a:pt x="15015" y="21538"/>
                    <a:pt x="16423" y="21567"/>
                    <a:pt x="17995" y="21589"/>
                  </a:cubicBezTo>
                  <a:cubicBezTo>
                    <a:pt x="18395" y="21595"/>
                    <a:pt x="18669" y="21597"/>
                    <a:pt x="18971" y="21600"/>
                  </a:cubicBezTo>
                  <a:cubicBezTo>
                    <a:pt x="19122" y="21574"/>
                    <a:pt x="19380" y="21556"/>
                    <a:pt x="19805" y="21536"/>
                  </a:cubicBezTo>
                  <a:cubicBezTo>
                    <a:pt x="20416" y="21508"/>
                    <a:pt x="20945" y="21424"/>
                    <a:pt x="21600" y="21280"/>
                  </a:cubicBezTo>
                  <a:lnTo>
                    <a:pt x="19318" y="0"/>
                  </a:lnTo>
                  <a:lnTo>
                    <a:pt x="5" y="1989"/>
                  </a:lnTo>
                  <a:close/>
                </a:path>
              </a:pathLst>
            </a:custGeom>
            <a:ln w="12700" cap="flat">
              <a:noFill/>
              <a:miter lim="400000"/>
            </a:ln>
            <a:effectLst/>
          </p:spPr>
        </p:pic>
        <p:pic>
          <p:nvPicPr>
            <p:cNvPr id="342" name="CoACE37.jpeg" descr="CoACE37.jpeg"/>
            <p:cNvPicPr>
              <a:picLocks noChangeAspect="1"/>
            </p:cNvPicPr>
            <p:nvPr/>
          </p:nvPicPr>
          <p:blipFill>
            <a:blip r:embed="rId4"/>
            <a:srcRect l="36" t="50775" r="39094" b="3719"/>
            <a:stretch>
              <a:fillRect/>
            </a:stretch>
          </p:blipFill>
          <p:spPr>
            <a:xfrm rot="16590465">
              <a:off x="3426718" y="3660010"/>
              <a:ext cx="3549000" cy="3537612"/>
            </a:xfrm>
            <a:custGeom>
              <a:avLst/>
              <a:gdLst/>
              <a:ahLst/>
              <a:cxnLst>
                <a:cxn ang="0">
                  <a:pos x="wd2" y="hd2"/>
                </a:cxn>
                <a:cxn ang="5400000">
                  <a:pos x="wd2" y="hd2"/>
                </a:cxn>
                <a:cxn ang="10800000">
                  <a:pos x="wd2" y="hd2"/>
                </a:cxn>
                <a:cxn ang="16200000">
                  <a:pos x="wd2" y="hd2"/>
                </a:cxn>
              </a:cxnLst>
              <a:rect l="0" t="0" r="r" b="b"/>
              <a:pathLst>
                <a:path w="21600" h="21600" extrusionOk="0">
                  <a:moveTo>
                    <a:pt x="0" y="2046"/>
                  </a:moveTo>
                  <a:cubicBezTo>
                    <a:pt x="13" y="6383"/>
                    <a:pt x="34" y="9364"/>
                    <a:pt x="58" y="9391"/>
                  </a:cubicBezTo>
                  <a:cubicBezTo>
                    <a:pt x="97" y="9435"/>
                    <a:pt x="177" y="9604"/>
                    <a:pt x="238" y="9767"/>
                  </a:cubicBezTo>
                  <a:cubicBezTo>
                    <a:pt x="591" y="10710"/>
                    <a:pt x="1687" y="12682"/>
                    <a:pt x="1932" y="12814"/>
                  </a:cubicBezTo>
                  <a:cubicBezTo>
                    <a:pt x="2018" y="12860"/>
                    <a:pt x="2083" y="12924"/>
                    <a:pt x="2078" y="12957"/>
                  </a:cubicBezTo>
                  <a:cubicBezTo>
                    <a:pt x="2052" y="13131"/>
                    <a:pt x="2100" y="13219"/>
                    <a:pt x="2201" y="13180"/>
                  </a:cubicBezTo>
                  <a:cubicBezTo>
                    <a:pt x="2271" y="13154"/>
                    <a:pt x="2551" y="13434"/>
                    <a:pt x="2928" y="13908"/>
                  </a:cubicBezTo>
                  <a:cubicBezTo>
                    <a:pt x="3592" y="14743"/>
                    <a:pt x="4600" y="15785"/>
                    <a:pt x="4966" y="16013"/>
                  </a:cubicBezTo>
                  <a:cubicBezTo>
                    <a:pt x="5091" y="16091"/>
                    <a:pt x="5352" y="16336"/>
                    <a:pt x="5545" y="16556"/>
                  </a:cubicBezTo>
                  <a:cubicBezTo>
                    <a:pt x="5738" y="16776"/>
                    <a:pt x="5942" y="16937"/>
                    <a:pt x="6000" y="16915"/>
                  </a:cubicBezTo>
                  <a:cubicBezTo>
                    <a:pt x="6116" y="16870"/>
                    <a:pt x="6462" y="17082"/>
                    <a:pt x="6462" y="17198"/>
                  </a:cubicBezTo>
                  <a:cubicBezTo>
                    <a:pt x="6462" y="17286"/>
                    <a:pt x="6955" y="17792"/>
                    <a:pt x="7042" y="17792"/>
                  </a:cubicBezTo>
                  <a:cubicBezTo>
                    <a:pt x="7075" y="17792"/>
                    <a:pt x="7252" y="17946"/>
                    <a:pt x="7435" y="18135"/>
                  </a:cubicBezTo>
                  <a:cubicBezTo>
                    <a:pt x="8208" y="18939"/>
                    <a:pt x="8368" y="19062"/>
                    <a:pt x="9182" y="19467"/>
                  </a:cubicBezTo>
                  <a:cubicBezTo>
                    <a:pt x="10516" y="20130"/>
                    <a:pt x="11328" y="20499"/>
                    <a:pt x="12012" y="20750"/>
                  </a:cubicBezTo>
                  <a:cubicBezTo>
                    <a:pt x="12805" y="21040"/>
                    <a:pt x="14328" y="21390"/>
                    <a:pt x="15640" y="21600"/>
                  </a:cubicBezTo>
                  <a:lnTo>
                    <a:pt x="21600" y="20972"/>
                  </a:lnTo>
                  <a:lnTo>
                    <a:pt x="19403" y="0"/>
                  </a:lnTo>
                  <a:lnTo>
                    <a:pt x="0" y="2046"/>
                  </a:lnTo>
                  <a:close/>
                </a:path>
              </a:pathLst>
            </a:custGeom>
            <a:ln w="12700" cap="flat">
              <a:noFill/>
              <a:miter lim="400000"/>
            </a:ln>
            <a:effectLst/>
          </p:spPr>
        </p:pic>
        <p:sp>
          <p:nvSpPr>
            <p:cNvPr id="343" name="Maltose…"/>
            <p:cNvSpPr txBox="1"/>
            <p:nvPr/>
          </p:nvSpPr>
          <p:spPr>
            <a:xfrm>
              <a:off x="4312272" y="2125907"/>
              <a:ext cx="2026182" cy="14776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marL="444500" indent="-444500" algn="l">
                <a:buSzPct val="100000"/>
                <a:buAutoNum type="arabicPeriod"/>
                <a:defRPr>
                  <a:solidFill>
                    <a:srgbClr val="000000"/>
                  </a:solidFill>
                </a:defRPr>
              </a:pPr>
              <a:r>
                <a:t>Maltose</a:t>
              </a:r>
            </a:p>
            <a:p>
              <a:pPr marL="444500" indent="-444500" algn="l">
                <a:buSzPct val="100000"/>
                <a:buAutoNum type="arabicPeriod"/>
                <a:defRPr>
                  <a:solidFill>
                    <a:srgbClr val="000000"/>
                  </a:solidFill>
                </a:defRPr>
              </a:pPr>
              <a:r>
                <a:t>4HB</a:t>
              </a:r>
            </a:p>
            <a:p>
              <a:pPr marL="444500" indent="-444500" algn="l">
                <a:buSzPct val="100000"/>
                <a:buAutoNum type="arabicPeriod"/>
                <a:defRPr>
                  <a:solidFill>
                    <a:srgbClr val="000000"/>
                  </a:solidFill>
                </a:defRPr>
              </a:pPr>
              <a:r>
                <a:t>Acetate</a:t>
              </a:r>
            </a:p>
          </p:txBody>
        </p:sp>
        <p:sp>
          <p:nvSpPr>
            <p:cNvPr id="344" name="Coculture 37o plating"/>
            <p:cNvSpPr txBox="1"/>
            <p:nvPr/>
          </p:nvSpPr>
          <p:spPr>
            <a:xfrm>
              <a:off x="4114740" y="900913"/>
              <a:ext cx="2403660" cy="10233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Coculture 37o plating</a:t>
              </a:r>
            </a:p>
          </p:txBody>
        </p:sp>
        <p:sp>
          <p:nvSpPr>
            <p:cNvPr id="345" name="1."/>
            <p:cNvSpPr txBox="1"/>
            <p:nvPr/>
          </p:nvSpPr>
          <p:spPr>
            <a:xfrm>
              <a:off x="2696507" y="2609378"/>
              <a:ext cx="559055" cy="7065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1.</a:t>
              </a:r>
            </a:p>
          </p:txBody>
        </p:sp>
        <p:sp>
          <p:nvSpPr>
            <p:cNvPr id="346" name="2."/>
            <p:cNvSpPr txBox="1"/>
            <p:nvPr/>
          </p:nvSpPr>
          <p:spPr>
            <a:xfrm>
              <a:off x="2680842" y="4062197"/>
              <a:ext cx="559055" cy="7065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2.</a:t>
              </a:r>
            </a:p>
          </p:txBody>
        </p:sp>
        <p:sp>
          <p:nvSpPr>
            <p:cNvPr id="347" name="3."/>
            <p:cNvSpPr txBox="1"/>
            <p:nvPr/>
          </p:nvSpPr>
          <p:spPr>
            <a:xfrm>
              <a:off x="4025869" y="4109192"/>
              <a:ext cx="559055" cy="7065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3.</a:t>
              </a:r>
            </a:p>
          </p:txBody>
        </p:sp>
      </p:grpSp>
      <p:grpSp>
        <p:nvGrpSpPr>
          <p:cNvPr id="359" name="Group"/>
          <p:cNvGrpSpPr/>
          <p:nvPr/>
        </p:nvGrpSpPr>
        <p:grpSpPr>
          <a:xfrm>
            <a:off x="1674675" y="1046277"/>
            <a:ext cx="12304017" cy="12147800"/>
            <a:chOff x="-194" y="8"/>
            <a:chExt cx="12304016" cy="12147799"/>
          </a:xfrm>
        </p:grpSpPr>
        <p:grpSp>
          <p:nvGrpSpPr>
            <p:cNvPr id="351" name="Group"/>
            <p:cNvGrpSpPr/>
            <p:nvPr/>
          </p:nvGrpSpPr>
          <p:grpSpPr>
            <a:xfrm rot="5400000">
              <a:off x="981296" y="128296"/>
              <a:ext cx="8025272" cy="7768696"/>
              <a:chOff x="8" y="0"/>
              <a:chExt cx="8025270" cy="7768695"/>
            </a:xfrm>
          </p:grpSpPr>
          <p:pic>
            <p:nvPicPr>
              <p:cNvPr id="349" name="CoM30.jpeg" descr="CoM30.jpeg"/>
              <p:cNvPicPr>
                <a:picLocks noChangeAspect="1"/>
              </p:cNvPicPr>
              <p:nvPr/>
            </p:nvPicPr>
            <p:blipFill>
              <a:blip r:embed="rId5"/>
              <a:srcRect l="1912" t="44745" r="15405" b="10032"/>
              <a:stretch>
                <a:fillRect/>
              </a:stretch>
            </p:blipFill>
            <p:spPr>
              <a:xfrm rot="2090370">
                <a:off x="737519" y="1868050"/>
                <a:ext cx="6214270" cy="4531749"/>
              </a:xfrm>
              <a:custGeom>
                <a:avLst/>
                <a:gdLst/>
                <a:ahLst/>
                <a:cxnLst>
                  <a:cxn ang="0">
                    <a:pos x="wd2" y="hd2"/>
                  </a:cxn>
                  <a:cxn ang="5400000">
                    <a:pos x="wd2" y="hd2"/>
                  </a:cxn>
                  <a:cxn ang="10800000">
                    <a:pos x="wd2" y="hd2"/>
                  </a:cxn>
                  <a:cxn ang="16200000">
                    <a:pos x="wd2" y="hd2"/>
                  </a:cxn>
                </a:cxnLst>
                <a:rect l="0" t="0" r="r" b="b"/>
                <a:pathLst>
                  <a:path w="21600" h="21574" extrusionOk="0">
                    <a:moveTo>
                      <a:pt x="0" y="0"/>
                    </a:moveTo>
                    <a:lnTo>
                      <a:pt x="0" y="10497"/>
                    </a:lnTo>
                    <a:cubicBezTo>
                      <a:pt x="395" y="11773"/>
                      <a:pt x="915" y="12955"/>
                      <a:pt x="1642" y="14187"/>
                    </a:cubicBezTo>
                    <a:cubicBezTo>
                      <a:pt x="2406" y="15483"/>
                      <a:pt x="3663" y="16999"/>
                      <a:pt x="4661" y="17830"/>
                    </a:cubicBezTo>
                    <a:cubicBezTo>
                      <a:pt x="4920" y="18045"/>
                      <a:pt x="5147" y="18254"/>
                      <a:pt x="5165" y="18295"/>
                    </a:cubicBezTo>
                    <a:cubicBezTo>
                      <a:pt x="5170" y="18306"/>
                      <a:pt x="5173" y="18319"/>
                      <a:pt x="5176" y="18329"/>
                    </a:cubicBezTo>
                    <a:cubicBezTo>
                      <a:pt x="6129" y="19142"/>
                      <a:pt x="7152" y="19896"/>
                      <a:pt x="7767" y="20209"/>
                    </a:cubicBezTo>
                    <a:cubicBezTo>
                      <a:pt x="9891" y="21291"/>
                      <a:pt x="10710" y="21518"/>
                      <a:pt x="12655" y="21567"/>
                    </a:cubicBezTo>
                    <a:cubicBezTo>
                      <a:pt x="13961" y="21600"/>
                      <a:pt x="14628" y="21519"/>
                      <a:pt x="15839" y="21182"/>
                    </a:cubicBezTo>
                    <a:cubicBezTo>
                      <a:pt x="16010" y="21134"/>
                      <a:pt x="16192" y="21074"/>
                      <a:pt x="16377" y="21008"/>
                    </a:cubicBezTo>
                    <a:cubicBezTo>
                      <a:pt x="16471" y="20964"/>
                      <a:pt x="16598" y="20911"/>
                      <a:pt x="16772" y="20845"/>
                    </a:cubicBezTo>
                    <a:cubicBezTo>
                      <a:pt x="17477" y="20580"/>
                      <a:pt x="18649" y="19937"/>
                      <a:pt x="19379" y="19411"/>
                    </a:cubicBezTo>
                    <a:cubicBezTo>
                      <a:pt x="19434" y="19372"/>
                      <a:pt x="19485" y="19337"/>
                      <a:pt x="19536" y="19302"/>
                    </a:cubicBezTo>
                    <a:cubicBezTo>
                      <a:pt x="19591" y="19226"/>
                      <a:pt x="19673" y="19145"/>
                      <a:pt x="19783" y="19062"/>
                    </a:cubicBezTo>
                    <a:cubicBezTo>
                      <a:pt x="20454" y="18554"/>
                      <a:pt x="20959" y="18060"/>
                      <a:pt x="21600" y="17295"/>
                    </a:cubicBezTo>
                    <a:lnTo>
                      <a:pt x="21600" y="0"/>
                    </a:lnTo>
                    <a:lnTo>
                      <a:pt x="0" y="0"/>
                    </a:lnTo>
                    <a:close/>
                  </a:path>
                </a:pathLst>
              </a:custGeom>
              <a:ln w="12700" cap="flat">
                <a:noFill/>
                <a:miter lim="400000"/>
              </a:ln>
              <a:effectLst/>
            </p:spPr>
          </p:pic>
          <p:sp>
            <p:nvSpPr>
              <p:cNvPr id="350" name="Shape"/>
              <p:cNvSpPr/>
              <p:nvPr/>
            </p:nvSpPr>
            <p:spPr>
              <a:xfrm>
                <a:off x="1001578" y="0"/>
                <a:ext cx="7023702" cy="7290186"/>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lnTo>
                      <a:pt x="14351" y="7303"/>
                    </a:lnTo>
                    <a:lnTo>
                      <a:pt x="14439" y="21600"/>
                    </a:lnTo>
                    <a:lnTo>
                      <a:pt x="21600" y="11651"/>
                    </a:lnTo>
                    <a:lnTo>
                      <a:pt x="3757" y="0"/>
                    </a:lnTo>
                    <a:lnTo>
                      <a:pt x="0" y="6452"/>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pic>
          <p:nvPicPr>
            <p:cNvPr id="352" name="CoACE30.jpeg" descr="CoACE30.jpeg"/>
            <p:cNvPicPr>
              <a:picLocks noChangeAspect="1"/>
            </p:cNvPicPr>
            <p:nvPr/>
          </p:nvPicPr>
          <p:blipFill>
            <a:blip r:embed="rId6"/>
            <a:srcRect l="6242" t="42929" r="16923" b="13879"/>
            <a:stretch>
              <a:fillRect/>
            </a:stretch>
          </p:blipFill>
          <p:spPr>
            <a:xfrm rot="18746250">
              <a:off x="4946677" y="5131862"/>
              <a:ext cx="6604410" cy="4950207"/>
            </a:xfrm>
            <a:custGeom>
              <a:avLst/>
              <a:gdLst/>
              <a:ahLst/>
              <a:cxnLst>
                <a:cxn ang="0">
                  <a:pos x="wd2" y="hd2"/>
                </a:cxn>
                <a:cxn ang="5400000">
                  <a:pos x="wd2" y="hd2"/>
                </a:cxn>
                <a:cxn ang="10800000">
                  <a:pos x="wd2" y="hd2"/>
                </a:cxn>
                <a:cxn ang="16200000">
                  <a:pos x="wd2" y="hd2"/>
                </a:cxn>
              </a:cxnLst>
              <a:rect l="0" t="0" r="r" b="b"/>
              <a:pathLst>
                <a:path w="21600" h="21423" extrusionOk="0">
                  <a:moveTo>
                    <a:pt x="11176" y="0"/>
                  </a:moveTo>
                  <a:lnTo>
                    <a:pt x="0" y="13522"/>
                  </a:lnTo>
                  <a:cubicBezTo>
                    <a:pt x="14" y="13550"/>
                    <a:pt x="30" y="13586"/>
                    <a:pt x="44" y="13613"/>
                  </a:cubicBezTo>
                  <a:cubicBezTo>
                    <a:pt x="302" y="14129"/>
                    <a:pt x="1386" y="15569"/>
                    <a:pt x="2184" y="16458"/>
                  </a:cubicBezTo>
                  <a:cubicBezTo>
                    <a:pt x="2490" y="16800"/>
                    <a:pt x="2861" y="17226"/>
                    <a:pt x="3008" y="17404"/>
                  </a:cubicBezTo>
                  <a:cubicBezTo>
                    <a:pt x="3618" y="18148"/>
                    <a:pt x="4480" y="18929"/>
                    <a:pt x="5281" y="19465"/>
                  </a:cubicBezTo>
                  <a:cubicBezTo>
                    <a:pt x="5409" y="19550"/>
                    <a:pt x="5496" y="19613"/>
                    <a:pt x="5556" y="19669"/>
                  </a:cubicBezTo>
                  <a:cubicBezTo>
                    <a:pt x="6349" y="20181"/>
                    <a:pt x="7190" y="20589"/>
                    <a:pt x="8071" y="20886"/>
                  </a:cubicBezTo>
                  <a:cubicBezTo>
                    <a:pt x="10049" y="21551"/>
                    <a:pt x="12245" y="21600"/>
                    <a:pt x="14366" y="21024"/>
                  </a:cubicBezTo>
                  <a:cubicBezTo>
                    <a:pt x="14955" y="20864"/>
                    <a:pt x="15616" y="20610"/>
                    <a:pt x="16265" y="20305"/>
                  </a:cubicBezTo>
                  <a:cubicBezTo>
                    <a:pt x="17109" y="19891"/>
                    <a:pt x="18322" y="19108"/>
                    <a:pt x="18995" y="18533"/>
                  </a:cubicBezTo>
                  <a:cubicBezTo>
                    <a:pt x="20201" y="17502"/>
                    <a:pt x="21527" y="15960"/>
                    <a:pt x="21457" y="15670"/>
                  </a:cubicBezTo>
                  <a:cubicBezTo>
                    <a:pt x="21435" y="15577"/>
                    <a:pt x="21494" y="15350"/>
                    <a:pt x="21600" y="15086"/>
                  </a:cubicBezTo>
                  <a:lnTo>
                    <a:pt x="11176" y="0"/>
                  </a:lnTo>
                  <a:close/>
                </a:path>
              </a:pathLst>
            </a:custGeom>
            <a:ln w="12700" cap="flat">
              <a:noFill/>
              <a:miter lim="400000"/>
            </a:ln>
            <a:effectLst/>
          </p:spPr>
        </p:pic>
        <p:pic>
          <p:nvPicPr>
            <p:cNvPr id="353" name="Co4HB30.jpeg" descr="Co4HB30.jpeg"/>
            <p:cNvPicPr>
              <a:picLocks noChangeAspect="1"/>
            </p:cNvPicPr>
            <p:nvPr/>
          </p:nvPicPr>
          <p:blipFill>
            <a:blip r:embed="rId7"/>
            <a:srcRect l="5377" t="48732" r="20239" b="3"/>
            <a:stretch>
              <a:fillRect/>
            </a:stretch>
          </p:blipFill>
          <p:spPr>
            <a:xfrm rot="1975801">
              <a:off x="1086757" y="4982708"/>
              <a:ext cx="6415149" cy="5894975"/>
            </a:xfrm>
            <a:custGeom>
              <a:avLst/>
              <a:gdLst/>
              <a:ahLst/>
              <a:cxnLst>
                <a:cxn ang="0">
                  <a:pos x="wd2" y="hd2"/>
                </a:cxn>
                <a:cxn ang="5400000">
                  <a:pos x="wd2" y="hd2"/>
                </a:cxn>
                <a:cxn ang="10800000">
                  <a:pos x="wd2" y="hd2"/>
                </a:cxn>
                <a:cxn ang="16200000">
                  <a:pos x="wd2" y="hd2"/>
                </a:cxn>
              </a:cxnLst>
              <a:rect l="0" t="0" r="r" b="b"/>
              <a:pathLst>
                <a:path w="21600" h="21600" extrusionOk="0">
                  <a:moveTo>
                    <a:pt x="0" y="9050"/>
                  </a:moveTo>
                  <a:cubicBezTo>
                    <a:pt x="1" y="9051"/>
                    <a:pt x="2" y="9053"/>
                    <a:pt x="2" y="9054"/>
                  </a:cubicBezTo>
                  <a:cubicBezTo>
                    <a:pt x="15" y="9076"/>
                    <a:pt x="26" y="9107"/>
                    <a:pt x="36" y="9140"/>
                  </a:cubicBezTo>
                  <a:cubicBezTo>
                    <a:pt x="480" y="10170"/>
                    <a:pt x="1090" y="11251"/>
                    <a:pt x="1764" y="12180"/>
                  </a:cubicBezTo>
                  <a:cubicBezTo>
                    <a:pt x="1768" y="12185"/>
                    <a:pt x="1771" y="12190"/>
                    <a:pt x="1775" y="12196"/>
                  </a:cubicBezTo>
                  <a:cubicBezTo>
                    <a:pt x="1960" y="12362"/>
                    <a:pt x="2375" y="12806"/>
                    <a:pt x="2828" y="13330"/>
                  </a:cubicBezTo>
                  <a:cubicBezTo>
                    <a:pt x="3404" y="13998"/>
                    <a:pt x="3674" y="14330"/>
                    <a:pt x="3760" y="14493"/>
                  </a:cubicBezTo>
                  <a:cubicBezTo>
                    <a:pt x="3906" y="14594"/>
                    <a:pt x="4116" y="14760"/>
                    <a:pt x="4437" y="15026"/>
                  </a:cubicBezTo>
                  <a:cubicBezTo>
                    <a:pt x="4677" y="15225"/>
                    <a:pt x="4809" y="15347"/>
                    <a:pt x="4874" y="15440"/>
                  </a:cubicBezTo>
                  <a:cubicBezTo>
                    <a:pt x="4944" y="15483"/>
                    <a:pt x="5028" y="15538"/>
                    <a:pt x="5121" y="15603"/>
                  </a:cubicBezTo>
                  <a:cubicBezTo>
                    <a:pt x="6352" y="16470"/>
                    <a:pt x="8066" y="17243"/>
                    <a:pt x="9793" y="17711"/>
                  </a:cubicBezTo>
                  <a:cubicBezTo>
                    <a:pt x="10726" y="17965"/>
                    <a:pt x="13299" y="18082"/>
                    <a:pt x="14473" y="17925"/>
                  </a:cubicBezTo>
                  <a:cubicBezTo>
                    <a:pt x="15897" y="17734"/>
                    <a:pt x="17591" y="17247"/>
                    <a:pt x="18662" y="16721"/>
                  </a:cubicBezTo>
                  <a:cubicBezTo>
                    <a:pt x="18805" y="16650"/>
                    <a:pt x="18923" y="16599"/>
                    <a:pt x="19024" y="16564"/>
                  </a:cubicBezTo>
                  <a:lnTo>
                    <a:pt x="18989" y="16532"/>
                  </a:lnTo>
                  <a:lnTo>
                    <a:pt x="19535" y="16211"/>
                  </a:lnTo>
                  <a:cubicBezTo>
                    <a:pt x="20251" y="15792"/>
                    <a:pt x="20957" y="15278"/>
                    <a:pt x="21600" y="14719"/>
                  </a:cubicBezTo>
                  <a:lnTo>
                    <a:pt x="12840" y="0"/>
                  </a:lnTo>
                  <a:lnTo>
                    <a:pt x="0" y="9050"/>
                  </a:lnTo>
                  <a:close/>
                  <a:moveTo>
                    <a:pt x="12488" y="21486"/>
                  </a:moveTo>
                  <a:cubicBezTo>
                    <a:pt x="12481" y="21494"/>
                    <a:pt x="12476" y="21506"/>
                    <a:pt x="12476" y="21522"/>
                  </a:cubicBezTo>
                  <a:cubicBezTo>
                    <a:pt x="12476" y="21564"/>
                    <a:pt x="12505" y="21597"/>
                    <a:pt x="12540" y="21600"/>
                  </a:cubicBezTo>
                  <a:cubicBezTo>
                    <a:pt x="12546" y="21600"/>
                    <a:pt x="12552" y="21600"/>
                    <a:pt x="12557" y="21600"/>
                  </a:cubicBezTo>
                  <a:cubicBezTo>
                    <a:pt x="12589" y="21597"/>
                    <a:pt x="12614" y="21585"/>
                    <a:pt x="12614" y="21569"/>
                  </a:cubicBezTo>
                  <a:cubicBezTo>
                    <a:pt x="12614" y="21551"/>
                    <a:pt x="12583" y="21514"/>
                    <a:pt x="12545" y="21489"/>
                  </a:cubicBezTo>
                  <a:cubicBezTo>
                    <a:pt x="12536" y="21482"/>
                    <a:pt x="12526" y="21479"/>
                    <a:pt x="12518" y="21477"/>
                  </a:cubicBezTo>
                  <a:cubicBezTo>
                    <a:pt x="12505" y="21475"/>
                    <a:pt x="12495" y="21478"/>
                    <a:pt x="12488" y="21486"/>
                  </a:cubicBezTo>
                  <a:close/>
                </a:path>
              </a:pathLst>
            </a:custGeom>
            <a:ln w="12700" cap="flat">
              <a:noFill/>
              <a:miter lim="400000"/>
            </a:ln>
            <a:effectLst/>
          </p:spPr>
        </p:pic>
        <p:sp>
          <p:nvSpPr>
            <p:cNvPr id="354" name="Maltose…"/>
            <p:cNvSpPr txBox="1"/>
            <p:nvPr/>
          </p:nvSpPr>
          <p:spPr>
            <a:xfrm>
              <a:off x="7858613" y="3257621"/>
              <a:ext cx="2143355" cy="20343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marL="444500" indent="-444500" algn="l">
                <a:buSzPct val="100000"/>
                <a:buAutoNum type="arabicPeriod"/>
                <a:defRPr sz="3200">
                  <a:solidFill>
                    <a:srgbClr val="000000"/>
                  </a:solidFill>
                </a:defRPr>
              </a:pPr>
              <a:r>
                <a:t>Maltose</a:t>
              </a:r>
            </a:p>
            <a:p>
              <a:pPr marL="444500" indent="-444500" algn="l">
                <a:buSzPct val="100000"/>
                <a:buAutoNum type="arabicPeriod"/>
                <a:defRPr sz="3200">
                  <a:solidFill>
                    <a:srgbClr val="000000"/>
                  </a:solidFill>
                </a:defRPr>
              </a:pPr>
              <a:r>
                <a:t>4HB</a:t>
              </a:r>
            </a:p>
            <a:p>
              <a:pPr marL="444500" indent="-444500" algn="l">
                <a:buSzPct val="100000"/>
                <a:buAutoNum type="arabicPeriod"/>
                <a:defRPr sz="3200">
                  <a:solidFill>
                    <a:srgbClr val="000000"/>
                  </a:solidFill>
                </a:defRPr>
              </a:pPr>
              <a:r>
                <a:t>Acetate</a:t>
              </a:r>
            </a:p>
          </p:txBody>
        </p:sp>
        <p:sp>
          <p:nvSpPr>
            <p:cNvPr id="355" name="Coculture…"/>
            <p:cNvSpPr txBox="1"/>
            <p:nvPr/>
          </p:nvSpPr>
          <p:spPr>
            <a:xfrm>
              <a:off x="7263001" y="1705671"/>
              <a:ext cx="3309180" cy="14088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3200">
                  <a:solidFill>
                    <a:srgbClr val="000000"/>
                  </a:solidFill>
                </a:defRPr>
              </a:pPr>
              <a:r>
                <a:t>Coculture </a:t>
              </a:r>
            </a:p>
            <a:p>
              <a:pPr>
                <a:defRPr sz="3200">
                  <a:solidFill>
                    <a:srgbClr val="000000"/>
                  </a:solidFill>
                </a:defRPr>
              </a:pPr>
              <a:r>
                <a:t>30o plating</a:t>
              </a:r>
            </a:p>
          </p:txBody>
        </p:sp>
        <p:sp>
          <p:nvSpPr>
            <p:cNvPr id="356" name="1."/>
            <p:cNvSpPr txBox="1"/>
            <p:nvPr/>
          </p:nvSpPr>
          <p:spPr>
            <a:xfrm>
              <a:off x="5168673" y="4280283"/>
              <a:ext cx="769666" cy="9727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1.</a:t>
              </a:r>
            </a:p>
          </p:txBody>
        </p:sp>
        <p:sp>
          <p:nvSpPr>
            <p:cNvPr id="357" name="2."/>
            <p:cNvSpPr txBox="1"/>
            <p:nvPr/>
          </p:nvSpPr>
          <p:spPr>
            <a:xfrm>
              <a:off x="5168673" y="6211070"/>
              <a:ext cx="769666" cy="9727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2.</a:t>
              </a:r>
            </a:p>
          </p:txBody>
        </p:sp>
        <p:sp>
          <p:nvSpPr>
            <p:cNvPr id="358" name="3."/>
            <p:cNvSpPr txBox="1"/>
            <p:nvPr/>
          </p:nvSpPr>
          <p:spPr>
            <a:xfrm>
              <a:off x="7238061" y="6211070"/>
              <a:ext cx="769666" cy="9727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3.</a:t>
              </a:r>
            </a:p>
          </p:txBody>
        </p:sp>
      </p:grpSp>
      <p:grpSp>
        <p:nvGrpSpPr>
          <p:cNvPr id="371" name="Group"/>
          <p:cNvGrpSpPr/>
          <p:nvPr/>
        </p:nvGrpSpPr>
        <p:grpSpPr>
          <a:xfrm>
            <a:off x="13460918" y="-611176"/>
            <a:ext cx="7998662" cy="8093750"/>
            <a:chOff x="-79694" y="177205"/>
            <a:chExt cx="7998661" cy="8093748"/>
          </a:xfrm>
        </p:grpSpPr>
        <p:grpSp>
          <p:nvGrpSpPr>
            <p:cNvPr id="362" name="Group"/>
            <p:cNvGrpSpPr/>
            <p:nvPr/>
          </p:nvGrpSpPr>
          <p:grpSpPr>
            <a:xfrm rot="5424620">
              <a:off x="130171" y="299461"/>
              <a:ext cx="5537614" cy="5331140"/>
              <a:chOff x="175680" y="0"/>
              <a:chExt cx="5537613" cy="5331138"/>
            </a:xfrm>
          </p:grpSpPr>
          <p:pic>
            <p:nvPicPr>
              <p:cNvPr id="360" name="ECM.jpeg" descr="ECM.jpeg"/>
              <p:cNvPicPr>
                <a:picLocks noChangeAspect="1"/>
              </p:cNvPicPr>
              <p:nvPr/>
            </p:nvPicPr>
            <p:blipFill>
              <a:blip r:embed="rId8"/>
              <a:srcRect l="2279" t="46343" r="14186" b="7155"/>
              <a:stretch>
                <a:fillRect/>
              </a:stretch>
            </p:blipFill>
            <p:spPr>
              <a:xfrm rot="2366312">
                <a:off x="700687" y="1130450"/>
                <a:ext cx="4306889" cy="3196641"/>
              </a:xfrm>
              <a:custGeom>
                <a:avLst/>
                <a:gdLst/>
                <a:ahLst/>
                <a:cxnLst>
                  <a:cxn ang="0">
                    <a:pos x="wd2" y="hd2"/>
                  </a:cxn>
                  <a:cxn ang="5400000">
                    <a:pos x="wd2" y="hd2"/>
                  </a:cxn>
                  <a:cxn ang="10800000">
                    <a:pos x="wd2" y="hd2"/>
                  </a:cxn>
                  <a:cxn ang="16200000">
                    <a:pos x="wd2" y="hd2"/>
                  </a:cxn>
                </a:cxnLst>
                <a:rect l="0" t="0" r="r" b="b"/>
                <a:pathLst>
                  <a:path w="21600" h="21322" extrusionOk="0">
                    <a:moveTo>
                      <a:pt x="0" y="0"/>
                    </a:moveTo>
                    <a:lnTo>
                      <a:pt x="0" y="12998"/>
                    </a:lnTo>
                    <a:cubicBezTo>
                      <a:pt x="49" y="13101"/>
                      <a:pt x="86" y="13195"/>
                      <a:pt x="131" y="13281"/>
                    </a:cubicBezTo>
                    <a:cubicBezTo>
                      <a:pt x="208" y="13425"/>
                      <a:pt x="260" y="13560"/>
                      <a:pt x="283" y="13660"/>
                    </a:cubicBezTo>
                    <a:cubicBezTo>
                      <a:pt x="429" y="13902"/>
                      <a:pt x="618" y="14223"/>
                      <a:pt x="870" y="14650"/>
                    </a:cubicBezTo>
                    <a:cubicBezTo>
                      <a:pt x="1555" y="15813"/>
                      <a:pt x="2170" y="16608"/>
                      <a:pt x="3073" y="17504"/>
                    </a:cubicBezTo>
                    <a:cubicBezTo>
                      <a:pt x="3663" y="18089"/>
                      <a:pt x="4638" y="18903"/>
                      <a:pt x="5207" y="19285"/>
                    </a:cubicBezTo>
                    <a:cubicBezTo>
                      <a:pt x="5556" y="19520"/>
                      <a:pt x="6781" y="20179"/>
                      <a:pt x="7223" y="20371"/>
                    </a:cubicBezTo>
                    <a:cubicBezTo>
                      <a:pt x="9625" y="21414"/>
                      <a:pt x="12220" y="21600"/>
                      <a:pt x="14970" y="20927"/>
                    </a:cubicBezTo>
                    <a:cubicBezTo>
                      <a:pt x="15927" y="20692"/>
                      <a:pt x="16151" y="20617"/>
                      <a:pt x="17026" y="20228"/>
                    </a:cubicBezTo>
                    <a:cubicBezTo>
                      <a:pt x="17173" y="20162"/>
                      <a:pt x="17314" y="20103"/>
                      <a:pt x="17444" y="20050"/>
                    </a:cubicBezTo>
                    <a:cubicBezTo>
                      <a:pt x="17450" y="20032"/>
                      <a:pt x="17462" y="20013"/>
                      <a:pt x="17484" y="19995"/>
                    </a:cubicBezTo>
                    <a:cubicBezTo>
                      <a:pt x="17518" y="19967"/>
                      <a:pt x="17786" y="19834"/>
                      <a:pt x="18079" y="19698"/>
                    </a:cubicBezTo>
                    <a:lnTo>
                      <a:pt x="18153" y="19664"/>
                    </a:lnTo>
                    <a:cubicBezTo>
                      <a:pt x="18211" y="19581"/>
                      <a:pt x="18396" y="19429"/>
                      <a:pt x="18650" y="19259"/>
                    </a:cubicBezTo>
                    <a:cubicBezTo>
                      <a:pt x="19309" y="18818"/>
                      <a:pt x="19890" y="18332"/>
                      <a:pt x="20523" y="17689"/>
                    </a:cubicBezTo>
                    <a:cubicBezTo>
                      <a:pt x="20777" y="17431"/>
                      <a:pt x="21100" y="17110"/>
                      <a:pt x="21242" y="16974"/>
                    </a:cubicBezTo>
                    <a:cubicBezTo>
                      <a:pt x="21343" y="16877"/>
                      <a:pt x="21475" y="16714"/>
                      <a:pt x="21600" y="16566"/>
                    </a:cubicBezTo>
                    <a:lnTo>
                      <a:pt x="21600" y="0"/>
                    </a:lnTo>
                    <a:lnTo>
                      <a:pt x="0" y="0"/>
                    </a:lnTo>
                    <a:close/>
                  </a:path>
                </a:pathLst>
              </a:custGeom>
              <a:ln w="12700" cap="flat">
                <a:noFill/>
                <a:miter lim="400000"/>
              </a:ln>
              <a:effectLst/>
            </p:spPr>
          </p:pic>
          <p:sp>
            <p:nvSpPr>
              <p:cNvPr id="361" name="Shape"/>
              <p:cNvSpPr/>
              <p:nvPr/>
            </p:nvSpPr>
            <p:spPr>
              <a:xfrm rot="21600000">
                <a:off x="923252" y="-1"/>
                <a:ext cx="4790041" cy="4910659"/>
              </a:xfrm>
              <a:custGeom>
                <a:avLst/>
                <a:gdLst/>
                <a:ahLst/>
                <a:cxnLst>
                  <a:cxn ang="0">
                    <a:pos x="wd2" y="hd2"/>
                  </a:cxn>
                  <a:cxn ang="5400000">
                    <a:pos x="wd2" y="hd2"/>
                  </a:cxn>
                  <a:cxn ang="10800000">
                    <a:pos x="wd2" y="hd2"/>
                  </a:cxn>
                  <a:cxn ang="16200000">
                    <a:pos x="wd2" y="hd2"/>
                  </a:cxn>
                </a:cxnLst>
                <a:rect l="0" t="0" r="r" b="b"/>
                <a:pathLst>
                  <a:path w="21600" h="21600" extrusionOk="0">
                    <a:moveTo>
                      <a:pt x="0" y="6739"/>
                    </a:moveTo>
                    <a:lnTo>
                      <a:pt x="14206" y="7489"/>
                    </a:lnTo>
                    <a:lnTo>
                      <a:pt x="13963" y="21600"/>
                    </a:lnTo>
                    <a:lnTo>
                      <a:pt x="21600" y="12654"/>
                    </a:lnTo>
                    <a:lnTo>
                      <a:pt x="16935" y="8447"/>
                    </a:lnTo>
                    <a:lnTo>
                      <a:pt x="5806" y="0"/>
                    </a:lnTo>
                    <a:lnTo>
                      <a:pt x="0" y="6739"/>
                    </a:ln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pic>
          <p:nvPicPr>
            <p:cNvPr id="363" name="ECACE.jpeg" descr="ECACE.jpeg"/>
            <p:cNvPicPr>
              <a:picLocks noChangeAspect="1"/>
            </p:cNvPicPr>
            <p:nvPr/>
          </p:nvPicPr>
          <p:blipFill>
            <a:blip r:embed="rId9"/>
            <a:srcRect l="3856" t="43421" r="18884" b="12731"/>
            <a:stretch>
              <a:fillRect/>
            </a:stretch>
          </p:blipFill>
          <p:spPr>
            <a:xfrm rot="18371796">
              <a:off x="2977825" y="3757756"/>
              <a:ext cx="4489480" cy="3397179"/>
            </a:xfrm>
            <a:custGeom>
              <a:avLst/>
              <a:gdLst/>
              <a:ahLst/>
              <a:cxnLst>
                <a:cxn ang="0">
                  <a:pos x="wd2" y="hd2"/>
                </a:cxn>
                <a:cxn ang="5400000">
                  <a:pos x="wd2" y="hd2"/>
                </a:cxn>
                <a:cxn ang="10800000">
                  <a:pos x="wd2" y="hd2"/>
                </a:cxn>
                <a:cxn ang="16200000">
                  <a:pos x="wd2" y="hd2"/>
                </a:cxn>
              </a:cxnLst>
              <a:rect l="0" t="0" r="r" b="b"/>
              <a:pathLst>
                <a:path w="21600" h="21600" extrusionOk="0">
                  <a:moveTo>
                    <a:pt x="12138" y="0"/>
                  </a:moveTo>
                  <a:lnTo>
                    <a:pt x="0" y="11738"/>
                  </a:lnTo>
                  <a:cubicBezTo>
                    <a:pt x="624" y="13331"/>
                    <a:pt x="1461" y="14799"/>
                    <a:pt x="2432" y="15956"/>
                  </a:cubicBezTo>
                  <a:cubicBezTo>
                    <a:pt x="2734" y="16314"/>
                    <a:pt x="3222" y="16899"/>
                    <a:pt x="3518" y="17254"/>
                  </a:cubicBezTo>
                  <a:cubicBezTo>
                    <a:pt x="3814" y="17609"/>
                    <a:pt x="4288" y="18121"/>
                    <a:pt x="4572" y="18392"/>
                  </a:cubicBezTo>
                  <a:cubicBezTo>
                    <a:pt x="4791" y="18602"/>
                    <a:pt x="4913" y="18722"/>
                    <a:pt x="4975" y="18803"/>
                  </a:cubicBezTo>
                  <a:cubicBezTo>
                    <a:pt x="5772" y="19480"/>
                    <a:pt x="6749" y="20126"/>
                    <a:pt x="7696" y="20590"/>
                  </a:cubicBezTo>
                  <a:cubicBezTo>
                    <a:pt x="8191" y="20832"/>
                    <a:pt x="9774" y="21366"/>
                    <a:pt x="10216" y="21440"/>
                  </a:cubicBezTo>
                  <a:cubicBezTo>
                    <a:pt x="10363" y="21464"/>
                    <a:pt x="10503" y="21503"/>
                    <a:pt x="10573" y="21535"/>
                  </a:cubicBezTo>
                  <a:cubicBezTo>
                    <a:pt x="10951" y="21587"/>
                    <a:pt x="11402" y="21599"/>
                    <a:pt x="12304" y="21600"/>
                  </a:cubicBezTo>
                  <a:cubicBezTo>
                    <a:pt x="12495" y="21600"/>
                    <a:pt x="12625" y="21597"/>
                    <a:pt x="12780" y="21596"/>
                  </a:cubicBezTo>
                  <a:cubicBezTo>
                    <a:pt x="14080" y="21564"/>
                    <a:pt x="14706" y="21443"/>
                    <a:pt x="15970" y="21025"/>
                  </a:cubicBezTo>
                  <a:cubicBezTo>
                    <a:pt x="15984" y="21020"/>
                    <a:pt x="15997" y="21014"/>
                    <a:pt x="16011" y="21010"/>
                  </a:cubicBezTo>
                  <a:cubicBezTo>
                    <a:pt x="16078" y="20958"/>
                    <a:pt x="16238" y="20896"/>
                    <a:pt x="16577" y="20772"/>
                  </a:cubicBezTo>
                  <a:cubicBezTo>
                    <a:pt x="17255" y="20524"/>
                    <a:pt x="18424" y="19895"/>
                    <a:pt x="19062" y="19435"/>
                  </a:cubicBezTo>
                  <a:cubicBezTo>
                    <a:pt x="20001" y="18758"/>
                    <a:pt x="20855" y="17956"/>
                    <a:pt x="21600" y="17087"/>
                  </a:cubicBezTo>
                  <a:lnTo>
                    <a:pt x="12138" y="0"/>
                  </a:lnTo>
                  <a:close/>
                </a:path>
              </a:pathLst>
            </a:custGeom>
            <a:ln w="12700" cap="flat">
              <a:noFill/>
              <a:miter lim="400000"/>
            </a:ln>
            <a:effectLst/>
          </p:spPr>
        </p:pic>
        <p:pic>
          <p:nvPicPr>
            <p:cNvPr id="364" name="EC4HB.jpeg" descr="EC4HB.jpeg"/>
            <p:cNvPicPr>
              <a:picLocks noChangeAspect="1"/>
            </p:cNvPicPr>
            <p:nvPr/>
          </p:nvPicPr>
          <p:blipFill>
            <a:blip r:embed="rId10"/>
            <a:srcRect l="7857" t="50754" r="21351" b="9436"/>
            <a:stretch>
              <a:fillRect/>
            </a:stretch>
          </p:blipFill>
          <p:spPr>
            <a:xfrm rot="2235835">
              <a:off x="523411" y="3720322"/>
              <a:ext cx="4312014" cy="3233178"/>
            </a:xfrm>
            <a:custGeom>
              <a:avLst/>
              <a:gdLst/>
              <a:ahLst/>
              <a:cxnLst>
                <a:cxn ang="0">
                  <a:pos x="wd2" y="hd2"/>
                </a:cxn>
                <a:cxn ang="5400000">
                  <a:pos x="wd2" y="hd2"/>
                </a:cxn>
                <a:cxn ang="10800000">
                  <a:pos x="wd2" y="hd2"/>
                </a:cxn>
                <a:cxn ang="16200000">
                  <a:pos x="wd2" y="hd2"/>
                </a:cxn>
              </a:cxnLst>
              <a:rect l="0" t="0" r="r" b="b"/>
              <a:pathLst>
                <a:path w="21600" h="21475" extrusionOk="0">
                  <a:moveTo>
                    <a:pt x="0" y="11678"/>
                  </a:moveTo>
                  <a:cubicBezTo>
                    <a:pt x="773" y="13673"/>
                    <a:pt x="1924" y="15574"/>
                    <a:pt x="3231" y="16992"/>
                  </a:cubicBezTo>
                  <a:cubicBezTo>
                    <a:pt x="3405" y="17181"/>
                    <a:pt x="3525" y="17326"/>
                    <a:pt x="3601" y="17435"/>
                  </a:cubicBezTo>
                  <a:cubicBezTo>
                    <a:pt x="3652" y="17488"/>
                    <a:pt x="3709" y="17546"/>
                    <a:pt x="3749" y="17585"/>
                  </a:cubicBezTo>
                  <a:cubicBezTo>
                    <a:pt x="5273" y="19070"/>
                    <a:pt x="7517" y="20354"/>
                    <a:pt x="9569" y="20912"/>
                  </a:cubicBezTo>
                  <a:cubicBezTo>
                    <a:pt x="12098" y="21600"/>
                    <a:pt x="15061" y="21299"/>
                    <a:pt x="17865" y="20073"/>
                  </a:cubicBezTo>
                  <a:cubicBezTo>
                    <a:pt x="18106" y="19968"/>
                    <a:pt x="18284" y="19905"/>
                    <a:pt x="18435" y="19857"/>
                  </a:cubicBezTo>
                  <a:lnTo>
                    <a:pt x="21600" y="16966"/>
                  </a:lnTo>
                  <a:lnTo>
                    <a:pt x="12787" y="0"/>
                  </a:lnTo>
                  <a:lnTo>
                    <a:pt x="0" y="11678"/>
                  </a:lnTo>
                  <a:close/>
                  <a:moveTo>
                    <a:pt x="15643" y="21475"/>
                  </a:moveTo>
                  <a:lnTo>
                    <a:pt x="15900" y="21426"/>
                  </a:lnTo>
                  <a:cubicBezTo>
                    <a:pt x="16042" y="21400"/>
                    <a:pt x="16304" y="21318"/>
                    <a:pt x="16480" y="21242"/>
                  </a:cubicBezTo>
                  <a:lnTo>
                    <a:pt x="16799" y="21104"/>
                  </a:lnTo>
                  <a:lnTo>
                    <a:pt x="16510" y="21160"/>
                  </a:lnTo>
                  <a:cubicBezTo>
                    <a:pt x="16351" y="21192"/>
                    <a:pt x="16090" y="21276"/>
                    <a:pt x="15931" y="21347"/>
                  </a:cubicBezTo>
                  <a:lnTo>
                    <a:pt x="15643" y="21475"/>
                  </a:lnTo>
                  <a:close/>
                  <a:moveTo>
                    <a:pt x="16905" y="21043"/>
                  </a:moveTo>
                  <a:cubicBezTo>
                    <a:pt x="16879" y="21067"/>
                    <a:pt x="16877" y="21082"/>
                    <a:pt x="16907" y="21083"/>
                  </a:cubicBezTo>
                  <a:cubicBezTo>
                    <a:pt x="16966" y="21084"/>
                    <a:pt x="17114" y="21027"/>
                    <a:pt x="17233" y="20954"/>
                  </a:cubicBezTo>
                  <a:lnTo>
                    <a:pt x="17371" y="20829"/>
                  </a:lnTo>
                  <a:cubicBezTo>
                    <a:pt x="17369" y="20828"/>
                    <a:pt x="17374" y="20825"/>
                    <a:pt x="17371" y="20825"/>
                  </a:cubicBezTo>
                  <a:cubicBezTo>
                    <a:pt x="17333" y="20824"/>
                    <a:pt x="17218" y="20865"/>
                    <a:pt x="17052" y="20950"/>
                  </a:cubicBezTo>
                  <a:cubicBezTo>
                    <a:pt x="16983" y="20985"/>
                    <a:pt x="16931" y="21019"/>
                    <a:pt x="16905" y="21043"/>
                  </a:cubicBezTo>
                  <a:close/>
                </a:path>
              </a:pathLst>
            </a:custGeom>
            <a:ln w="12700" cap="flat">
              <a:noFill/>
              <a:miter lim="400000"/>
            </a:ln>
            <a:effectLst/>
          </p:spPr>
        </p:pic>
        <p:pic>
          <p:nvPicPr>
            <p:cNvPr id="365" name="EC4HB.jpeg" descr="EC4HB.jpeg"/>
            <p:cNvPicPr>
              <a:picLocks noChangeAspect="1"/>
            </p:cNvPicPr>
            <p:nvPr/>
          </p:nvPicPr>
          <p:blipFill>
            <a:blip r:embed="rId10"/>
            <a:srcRect l="7857" t="50754" r="21351" b="9436"/>
            <a:stretch>
              <a:fillRect/>
            </a:stretch>
          </p:blipFill>
          <p:spPr>
            <a:xfrm rot="2073461">
              <a:off x="456876" y="3592192"/>
              <a:ext cx="4312014" cy="3233178"/>
            </a:xfrm>
            <a:custGeom>
              <a:avLst/>
              <a:gdLst/>
              <a:ahLst/>
              <a:cxnLst>
                <a:cxn ang="0">
                  <a:pos x="wd2" y="hd2"/>
                </a:cxn>
                <a:cxn ang="5400000">
                  <a:pos x="wd2" y="hd2"/>
                </a:cxn>
                <a:cxn ang="10800000">
                  <a:pos x="wd2" y="hd2"/>
                </a:cxn>
                <a:cxn ang="16200000">
                  <a:pos x="wd2" y="hd2"/>
                </a:cxn>
              </a:cxnLst>
              <a:rect l="0" t="0" r="r" b="b"/>
              <a:pathLst>
                <a:path w="21600" h="21475" extrusionOk="0">
                  <a:moveTo>
                    <a:pt x="0" y="11678"/>
                  </a:moveTo>
                  <a:cubicBezTo>
                    <a:pt x="773" y="13673"/>
                    <a:pt x="1924" y="15574"/>
                    <a:pt x="3231" y="16992"/>
                  </a:cubicBezTo>
                  <a:cubicBezTo>
                    <a:pt x="3405" y="17181"/>
                    <a:pt x="3525" y="17326"/>
                    <a:pt x="3601" y="17435"/>
                  </a:cubicBezTo>
                  <a:cubicBezTo>
                    <a:pt x="3652" y="17488"/>
                    <a:pt x="3709" y="17546"/>
                    <a:pt x="3749" y="17585"/>
                  </a:cubicBezTo>
                  <a:cubicBezTo>
                    <a:pt x="5273" y="19070"/>
                    <a:pt x="7517" y="20354"/>
                    <a:pt x="9569" y="20912"/>
                  </a:cubicBezTo>
                  <a:cubicBezTo>
                    <a:pt x="12098" y="21600"/>
                    <a:pt x="15061" y="21299"/>
                    <a:pt x="17865" y="20073"/>
                  </a:cubicBezTo>
                  <a:cubicBezTo>
                    <a:pt x="18106" y="19968"/>
                    <a:pt x="18284" y="19905"/>
                    <a:pt x="18435" y="19857"/>
                  </a:cubicBezTo>
                  <a:lnTo>
                    <a:pt x="21600" y="16966"/>
                  </a:lnTo>
                  <a:lnTo>
                    <a:pt x="12787" y="0"/>
                  </a:lnTo>
                  <a:lnTo>
                    <a:pt x="0" y="11678"/>
                  </a:lnTo>
                  <a:close/>
                  <a:moveTo>
                    <a:pt x="15643" y="21475"/>
                  </a:moveTo>
                  <a:lnTo>
                    <a:pt x="15900" y="21426"/>
                  </a:lnTo>
                  <a:cubicBezTo>
                    <a:pt x="16042" y="21400"/>
                    <a:pt x="16304" y="21318"/>
                    <a:pt x="16480" y="21242"/>
                  </a:cubicBezTo>
                  <a:lnTo>
                    <a:pt x="16799" y="21104"/>
                  </a:lnTo>
                  <a:lnTo>
                    <a:pt x="16510" y="21160"/>
                  </a:lnTo>
                  <a:cubicBezTo>
                    <a:pt x="16351" y="21192"/>
                    <a:pt x="16090" y="21276"/>
                    <a:pt x="15931" y="21347"/>
                  </a:cubicBezTo>
                  <a:lnTo>
                    <a:pt x="15643" y="21475"/>
                  </a:lnTo>
                  <a:close/>
                  <a:moveTo>
                    <a:pt x="16905" y="21043"/>
                  </a:moveTo>
                  <a:cubicBezTo>
                    <a:pt x="16879" y="21067"/>
                    <a:pt x="16877" y="21082"/>
                    <a:pt x="16907" y="21083"/>
                  </a:cubicBezTo>
                  <a:cubicBezTo>
                    <a:pt x="16966" y="21084"/>
                    <a:pt x="17114" y="21027"/>
                    <a:pt x="17233" y="20954"/>
                  </a:cubicBezTo>
                  <a:lnTo>
                    <a:pt x="17371" y="20829"/>
                  </a:lnTo>
                  <a:cubicBezTo>
                    <a:pt x="17369" y="20828"/>
                    <a:pt x="17374" y="20825"/>
                    <a:pt x="17371" y="20825"/>
                  </a:cubicBezTo>
                  <a:cubicBezTo>
                    <a:pt x="17333" y="20824"/>
                    <a:pt x="17218" y="20865"/>
                    <a:pt x="17052" y="20950"/>
                  </a:cubicBezTo>
                  <a:cubicBezTo>
                    <a:pt x="16983" y="20985"/>
                    <a:pt x="16931" y="21019"/>
                    <a:pt x="16905" y="21043"/>
                  </a:cubicBezTo>
                  <a:close/>
                </a:path>
              </a:pathLst>
            </a:custGeom>
            <a:ln w="12700" cap="flat">
              <a:noFill/>
              <a:miter lim="400000"/>
            </a:ln>
            <a:effectLst/>
          </p:spPr>
        </p:pic>
        <p:sp>
          <p:nvSpPr>
            <p:cNvPr id="366" name="Maltose…"/>
            <p:cNvSpPr txBox="1"/>
            <p:nvPr/>
          </p:nvSpPr>
          <p:spPr>
            <a:xfrm>
              <a:off x="4448829" y="2326543"/>
              <a:ext cx="1984393" cy="14471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marL="444500" indent="-444500" algn="l">
                <a:buSzPct val="100000"/>
                <a:buAutoNum type="arabicPeriod"/>
                <a:defRPr>
                  <a:solidFill>
                    <a:srgbClr val="000000"/>
                  </a:solidFill>
                </a:defRPr>
              </a:pPr>
              <a:r>
                <a:t>Maltose</a:t>
              </a:r>
            </a:p>
            <a:p>
              <a:pPr marL="444500" indent="-444500" algn="l">
                <a:buSzPct val="100000"/>
                <a:buAutoNum type="arabicPeriod"/>
                <a:defRPr>
                  <a:solidFill>
                    <a:srgbClr val="000000"/>
                  </a:solidFill>
                </a:defRPr>
              </a:pPr>
              <a:r>
                <a:t>4HB</a:t>
              </a:r>
            </a:p>
            <a:p>
              <a:pPr marL="444500" indent="-444500" algn="l">
                <a:buSzPct val="100000"/>
                <a:buAutoNum type="arabicPeriod"/>
                <a:defRPr>
                  <a:solidFill>
                    <a:srgbClr val="000000"/>
                  </a:solidFill>
                </a:defRPr>
              </a:pPr>
              <a:r>
                <a:t>Acetate</a:t>
              </a:r>
            </a:p>
          </p:txBody>
        </p:sp>
        <p:sp>
          <p:nvSpPr>
            <p:cNvPr id="367" name="E. coli"/>
            <p:cNvSpPr txBox="1"/>
            <p:nvPr/>
          </p:nvSpPr>
          <p:spPr>
            <a:xfrm>
              <a:off x="4133702" y="1400875"/>
              <a:ext cx="2614649" cy="5573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i="1">
                  <a:solidFill>
                    <a:srgbClr val="000000"/>
                  </a:solidFill>
                </a:defRPr>
              </a:lvl1pPr>
            </a:lstStyle>
            <a:p>
              <a:r>
                <a:t>E. coli</a:t>
              </a:r>
            </a:p>
          </p:txBody>
        </p:sp>
        <p:sp>
          <p:nvSpPr>
            <p:cNvPr id="368" name="1."/>
            <p:cNvSpPr txBox="1"/>
            <p:nvPr/>
          </p:nvSpPr>
          <p:spPr>
            <a:xfrm>
              <a:off x="3128607" y="3172867"/>
              <a:ext cx="547525" cy="6919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1.</a:t>
              </a:r>
            </a:p>
          </p:txBody>
        </p:sp>
        <p:sp>
          <p:nvSpPr>
            <p:cNvPr id="369" name="2."/>
            <p:cNvSpPr txBox="1"/>
            <p:nvPr/>
          </p:nvSpPr>
          <p:spPr>
            <a:xfrm>
              <a:off x="3128607" y="4373567"/>
              <a:ext cx="547525" cy="6919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2.</a:t>
              </a:r>
            </a:p>
          </p:txBody>
        </p:sp>
        <p:sp>
          <p:nvSpPr>
            <p:cNvPr id="370" name="3."/>
            <p:cNvSpPr txBox="1"/>
            <p:nvPr/>
          </p:nvSpPr>
          <p:spPr>
            <a:xfrm>
              <a:off x="4338320" y="4373567"/>
              <a:ext cx="547526" cy="6919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3.</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7" name="Group"/>
          <p:cNvGrpSpPr/>
          <p:nvPr/>
        </p:nvGrpSpPr>
        <p:grpSpPr>
          <a:xfrm>
            <a:off x="965567" y="6420160"/>
            <a:ext cx="6641168" cy="6575431"/>
            <a:chOff x="44181" y="28443"/>
            <a:chExt cx="6641166" cy="6575429"/>
          </a:xfrm>
        </p:grpSpPr>
        <p:grpSp>
          <p:nvGrpSpPr>
            <p:cNvPr id="375" name="Group"/>
            <p:cNvGrpSpPr/>
            <p:nvPr/>
          </p:nvGrpSpPr>
          <p:grpSpPr>
            <a:xfrm>
              <a:off x="44181" y="28443"/>
              <a:ext cx="6641168" cy="6575431"/>
              <a:chOff x="44181" y="28443"/>
              <a:chExt cx="6641166" cy="6575429"/>
            </a:xfrm>
          </p:grpSpPr>
          <p:pic>
            <p:nvPicPr>
              <p:cNvPr id="373" name="Co4HB30.jpeg" descr="Co4HB30.jpeg"/>
              <p:cNvPicPr>
                <a:picLocks noChangeAspect="1"/>
              </p:cNvPicPr>
              <p:nvPr/>
            </p:nvPicPr>
            <p:blipFill>
              <a:blip r:embed="rId2"/>
              <a:srcRect l="1650" t="24176" r="2170" b="8557"/>
              <a:stretch>
                <a:fillRect/>
              </a:stretch>
            </p:blipFill>
            <p:spPr>
              <a:xfrm rot="2213705">
                <a:off x="922382" y="1038624"/>
                <a:ext cx="4884767" cy="4555069"/>
              </a:xfrm>
              <a:custGeom>
                <a:avLst/>
                <a:gdLst/>
                <a:ahLst/>
                <a:cxnLst>
                  <a:cxn ang="0">
                    <a:pos x="wd2" y="hd2"/>
                  </a:cxn>
                  <a:cxn ang="5400000">
                    <a:pos x="wd2" y="hd2"/>
                  </a:cxn>
                  <a:cxn ang="10800000">
                    <a:pos x="wd2" y="hd2"/>
                  </a:cxn>
                  <a:cxn ang="16200000">
                    <a:pos x="wd2" y="hd2"/>
                  </a:cxn>
                </a:cxnLst>
                <a:rect l="0" t="0" r="r" b="b"/>
                <a:pathLst>
                  <a:path w="21513" h="21525" extrusionOk="0">
                    <a:moveTo>
                      <a:pt x="10826" y="1"/>
                    </a:moveTo>
                    <a:cubicBezTo>
                      <a:pt x="9863" y="11"/>
                      <a:pt x="8900" y="130"/>
                      <a:pt x="8094" y="352"/>
                    </a:cubicBezTo>
                    <a:cubicBezTo>
                      <a:pt x="7508" y="514"/>
                      <a:pt x="6905" y="740"/>
                      <a:pt x="6317" y="1014"/>
                    </a:cubicBezTo>
                    <a:cubicBezTo>
                      <a:pt x="6211" y="1088"/>
                      <a:pt x="6025" y="1195"/>
                      <a:pt x="5758" y="1336"/>
                    </a:cubicBezTo>
                    <a:cubicBezTo>
                      <a:pt x="4032" y="2249"/>
                      <a:pt x="2627" y="3544"/>
                      <a:pt x="1646" y="5125"/>
                    </a:cubicBezTo>
                    <a:cubicBezTo>
                      <a:pt x="1334" y="5629"/>
                      <a:pt x="691" y="6961"/>
                      <a:pt x="690" y="7107"/>
                    </a:cubicBezTo>
                    <a:cubicBezTo>
                      <a:pt x="690" y="7195"/>
                      <a:pt x="652" y="7222"/>
                      <a:pt x="610" y="7199"/>
                    </a:cubicBezTo>
                    <a:cubicBezTo>
                      <a:pt x="583" y="7299"/>
                      <a:pt x="548" y="7417"/>
                      <a:pt x="500" y="7565"/>
                    </a:cubicBezTo>
                    <a:cubicBezTo>
                      <a:pt x="221" y="8425"/>
                      <a:pt x="26" y="9641"/>
                      <a:pt x="0" y="10663"/>
                    </a:cubicBezTo>
                    <a:cubicBezTo>
                      <a:pt x="1" y="10804"/>
                      <a:pt x="3" y="10947"/>
                      <a:pt x="9" y="11089"/>
                    </a:cubicBezTo>
                    <a:cubicBezTo>
                      <a:pt x="9" y="11093"/>
                      <a:pt x="10" y="11099"/>
                      <a:pt x="10" y="11104"/>
                    </a:cubicBezTo>
                    <a:cubicBezTo>
                      <a:pt x="42" y="11224"/>
                      <a:pt x="60" y="11365"/>
                      <a:pt x="61" y="11524"/>
                    </a:cubicBezTo>
                    <a:cubicBezTo>
                      <a:pt x="62" y="11602"/>
                      <a:pt x="65" y="11666"/>
                      <a:pt x="66" y="11734"/>
                    </a:cubicBezTo>
                    <a:cubicBezTo>
                      <a:pt x="90" y="11958"/>
                      <a:pt x="118" y="12207"/>
                      <a:pt x="152" y="12482"/>
                    </a:cubicBezTo>
                    <a:cubicBezTo>
                      <a:pt x="154" y="12492"/>
                      <a:pt x="156" y="12506"/>
                      <a:pt x="157" y="12516"/>
                    </a:cubicBezTo>
                    <a:cubicBezTo>
                      <a:pt x="216" y="12697"/>
                      <a:pt x="339" y="13242"/>
                      <a:pt x="346" y="13360"/>
                    </a:cubicBezTo>
                    <a:cubicBezTo>
                      <a:pt x="346" y="13361"/>
                      <a:pt x="346" y="13363"/>
                      <a:pt x="346" y="13364"/>
                    </a:cubicBezTo>
                    <a:cubicBezTo>
                      <a:pt x="355" y="13391"/>
                      <a:pt x="363" y="13420"/>
                      <a:pt x="371" y="13450"/>
                    </a:cubicBezTo>
                    <a:cubicBezTo>
                      <a:pt x="374" y="13458"/>
                      <a:pt x="378" y="13468"/>
                      <a:pt x="381" y="13474"/>
                    </a:cubicBezTo>
                    <a:cubicBezTo>
                      <a:pt x="398" y="13506"/>
                      <a:pt x="442" y="13632"/>
                      <a:pt x="479" y="13758"/>
                    </a:cubicBezTo>
                    <a:cubicBezTo>
                      <a:pt x="497" y="13818"/>
                      <a:pt x="515" y="13881"/>
                      <a:pt x="535" y="13943"/>
                    </a:cubicBezTo>
                    <a:cubicBezTo>
                      <a:pt x="570" y="14045"/>
                      <a:pt x="598" y="14124"/>
                      <a:pt x="638" y="14243"/>
                    </a:cubicBezTo>
                    <a:cubicBezTo>
                      <a:pt x="640" y="14250"/>
                      <a:pt x="644" y="14257"/>
                      <a:pt x="647" y="14264"/>
                    </a:cubicBezTo>
                    <a:cubicBezTo>
                      <a:pt x="702" y="14413"/>
                      <a:pt x="761" y="14566"/>
                      <a:pt x="827" y="14720"/>
                    </a:cubicBezTo>
                    <a:cubicBezTo>
                      <a:pt x="829" y="14724"/>
                      <a:pt x="833" y="14731"/>
                      <a:pt x="835" y="14735"/>
                    </a:cubicBezTo>
                    <a:cubicBezTo>
                      <a:pt x="846" y="14752"/>
                      <a:pt x="854" y="14775"/>
                      <a:pt x="862" y="14800"/>
                    </a:cubicBezTo>
                    <a:cubicBezTo>
                      <a:pt x="1204" y="15582"/>
                      <a:pt x="1675" y="16404"/>
                      <a:pt x="2194" y="17109"/>
                    </a:cubicBezTo>
                    <a:cubicBezTo>
                      <a:pt x="2197" y="17113"/>
                      <a:pt x="2198" y="17116"/>
                      <a:pt x="2201" y="17120"/>
                    </a:cubicBezTo>
                    <a:cubicBezTo>
                      <a:pt x="2343" y="17246"/>
                      <a:pt x="2663" y="17583"/>
                      <a:pt x="3012" y="17981"/>
                    </a:cubicBezTo>
                    <a:cubicBezTo>
                      <a:pt x="3456" y="18488"/>
                      <a:pt x="3664" y="18741"/>
                      <a:pt x="3730" y="18865"/>
                    </a:cubicBezTo>
                    <a:cubicBezTo>
                      <a:pt x="3842" y="18941"/>
                      <a:pt x="4003" y="19068"/>
                      <a:pt x="4251" y="19270"/>
                    </a:cubicBezTo>
                    <a:cubicBezTo>
                      <a:pt x="4436" y="19421"/>
                      <a:pt x="4538" y="19515"/>
                      <a:pt x="4588" y="19585"/>
                    </a:cubicBezTo>
                    <a:cubicBezTo>
                      <a:pt x="4642" y="19618"/>
                      <a:pt x="4707" y="19658"/>
                      <a:pt x="4779" y="19709"/>
                    </a:cubicBezTo>
                    <a:cubicBezTo>
                      <a:pt x="5727" y="20367"/>
                      <a:pt x="7046" y="20955"/>
                      <a:pt x="8376" y="21310"/>
                    </a:cubicBezTo>
                    <a:cubicBezTo>
                      <a:pt x="9095" y="21502"/>
                      <a:pt x="11078" y="21591"/>
                      <a:pt x="11982" y="21471"/>
                    </a:cubicBezTo>
                    <a:cubicBezTo>
                      <a:pt x="13079" y="21326"/>
                      <a:pt x="14384" y="20956"/>
                      <a:pt x="15208" y="20556"/>
                    </a:cubicBezTo>
                    <a:cubicBezTo>
                      <a:pt x="15319" y="20503"/>
                      <a:pt x="15408" y="20464"/>
                      <a:pt x="15486" y="20438"/>
                    </a:cubicBezTo>
                    <a:lnTo>
                      <a:pt x="15460" y="20414"/>
                    </a:lnTo>
                    <a:lnTo>
                      <a:pt x="15879" y="20170"/>
                    </a:lnTo>
                    <a:cubicBezTo>
                      <a:pt x="17008" y="19519"/>
                      <a:pt x="18111" y="18566"/>
                      <a:pt x="18811" y="17636"/>
                    </a:cubicBezTo>
                    <a:cubicBezTo>
                      <a:pt x="19546" y="16658"/>
                      <a:pt x="20619" y="14645"/>
                      <a:pt x="20938" y="13645"/>
                    </a:cubicBezTo>
                    <a:cubicBezTo>
                      <a:pt x="20965" y="13561"/>
                      <a:pt x="20996" y="13487"/>
                      <a:pt x="21025" y="13433"/>
                    </a:cubicBezTo>
                    <a:cubicBezTo>
                      <a:pt x="21059" y="13327"/>
                      <a:pt x="21090" y="13222"/>
                      <a:pt x="21120" y="13118"/>
                    </a:cubicBezTo>
                    <a:cubicBezTo>
                      <a:pt x="21123" y="13026"/>
                      <a:pt x="21161" y="12886"/>
                      <a:pt x="21240" y="12649"/>
                    </a:cubicBezTo>
                    <a:cubicBezTo>
                      <a:pt x="21256" y="12602"/>
                      <a:pt x="21277" y="12477"/>
                      <a:pt x="21287" y="12372"/>
                    </a:cubicBezTo>
                    <a:cubicBezTo>
                      <a:pt x="21292" y="12321"/>
                      <a:pt x="21310" y="12263"/>
                      <a:pt x="21335" y="12207"/>
                    </a:cubicBezTo>
                    <a:cubicBezTo>
                      <a:pt x="21430" y="11692"/>
                      <a:pt x="21485" y="11170"/>
                      <a:pt x="21506" y="10592"/>
                    </a:cubicBezTo>
                    <a:cubicBezTo>
                      <a:pt x="21600" y="8043"/>
                      <a:pt x="20760" y="5646"/>
                      <a:pt x="19057" y="3602"/>
                    </a:cubicBezTo>
                    <a:cubicBezTo>
                      <a:pt x="18839" y="3340"/>
                      <a:pt x="18673" y="3107"/>
                      <a:pt x="18687" y="3083"/>
                    </a:cubicBezTo>
                    <a:cubicBezTo>
                      <a:pt x="18700" y="3058"/>
                      <a:pt x="18677" y="3043"/>
                      <a:pt x="18636" y="3047"/>
                    </a:cubicBezTo>
                    <a:cubicBezTo>
                      <a:pt x="18595" y="3051"/>
                      <a:pt x="18386" y="2899"/>
                      <a:pt x="18173" y="2707"/>
                    </a:cubicBezTo>
                    <a:cubicBezTo>
                      <a:pt x="17140" y="1784"/>
                      <a:pt x="15739" y="977"/>
                      <a:pt x="14392" y="534"/>
                    </a:cubicBezTo>
                    <a:cubicBezTo>
                      <a:pt x="14336" y="515"/>
                      <a:pt x="14288" y="488"/>
                      <a:pt x="14257" y="461"/>
                    </a:cubicBezTo>
                    <a:cubicBezTo>
                      <a:pt x="14160" y="429"/>
                      <a:pt x="14056" y="395"/>
                      <a:pt x="13983" y="371"/>
                    </a:cubicBezTo>
                    <a:cubicBezTo>
                      <a:pt x="13894" y="369"/>
                      <a:pt x="13762" y="345"/>
                      <a:pt x="13562" y="294"/>
                    </a:cubicBezTo>
                    <a:cubicBezTo>
                      <a:pt x="12755" y="88"/>
                      <a:pt x="11790" y="-9"/>
                      <a:pt x="10826" y="1"/>
                    </a:cubicBezTo>
                    <a:close/>
                    <a:moveTo>
                      <a:pt x="16334" y="804"/>
                    </a:moveTo>
                    <a:cubicBezTo>
                      <a:pt x="16305" y="804"/>
                      <a:pt x="16266" y="831"/>
                      <a:pt x="16248" y="862"/>
                    </a:cubicBezTo>
                    <a:cubicBezTo>
                      <a:pt x="16230" y="893"/>
                      <a:pt x="16238" y="918"/>
                      <a:pt x="16267" y="918"/>
                    </a:cubicBezTo>
                    <a:cubicBezTo>
                      <a:pt x="16297" y="918"/>
                      <a:pt x="16335" y="893"/>
                      <a:pt x="16353" y="862"/>
                    </a:cubicBezTo>
                    <a:cubicBezTo>
                      <a:pt x="16371" y="831"/>
                      <a:pt x="16363" y="804"/>
                      <a:pt x="16334" y="804"/>
                    </a:cubicBezTo>
                    <a:close/>
                    <a:moveTo>
                      <a:pt x="18708" y="2634"/>
                    </a:moveTo>
                    <a:cubicBezTo>
                      <a:pt x="18689" y="2633"/>
                      <a:pt x="18669" y="2637"/>
                      <a:pt x="18650" y="2646"/>
                    </a:cubicBezTo>
                    <a:cubicBezTo>
                      <a:pt x="18608" y="2664"/>
                      <a:pt x="18620" y="2677"/>
                      <a:pt x="18681" y="2679"/>
                    </a:cubicBezTo>
                    <a:cubicBezTo>
                      <a:pt x="18737" y="2682"/>
                      <a:pt x="18769" y="2668"/>
                      <a:pt x="18751" y="2649"/>
                    </a:cubicBezTo>
                    <a:cubicBezTo>
                      <a:pt x="18742" y="2640"/>
                      <a:pt x="18726" y="2635"/>
                      <a:pt x="18708" y="2634"/>
                    </a:cubicBezTo>
                    <a:close/>
                  </a:path>
                </a:pathLst>
              </a:custGeom>
              <a:ln w="12700" cap="flat">
                <a:noFill/>
                <a:miter lim="400000"/>
              </a:ln>
              <a:effectLst/>
            </p:spPr>
          </p:pic>
          <p:sp>
            <p:nvSpPr>
              <p:cNvPr id="374" name="Rectangle"/>
              <p:cNvSpPr/>
              <p:nvPr/>
            </p:nvSpPr>
            <p:spPr>
              <a:xfrm>
                <a:off x="3620875" y="980389"/>
                <a:ext cx="2209192" cy="471029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76" name="Co 4HB 30"/>
            <p:cNvSpPr txBox="1"/>
            <p:nvPr/>
          </p:nvSpPr>
          <p:spPr>
            <a:xfrm>
              <a:off x="1383619" y="498975"/>
              <a:ext cx="2221695" cy="4080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 4HB 30</a:t>
              </a:r>
            </a:p>
          </p:txBody>
        </p:sp>
      </p:grpSp>
      <p:grpSp>
        <p:nvGrpSpPr>
          <p:cNvPr id="382" name="Group"/>
          <p:cNvGrpSpPr/>
          <p:nvPr/>
        </p:nvGrpSpPr>
        <p:grpSpPr>
          <a:xfrm>
            <a:off x="1324495" y="664406"/>
            <a:ext cx="5150827" cy="5515674"/>
            <a:chOff x="-21" y="0"/>
            <a:chExt cx="5150825" cy="5515672"/>
          </a:xfrm>
        </p:grpSpPr>
        <p:grpSp>
          <p:nvGrpSpPr>
            <p:cNvPr id="380" name="Group"/>
            <p:cNvGrpSpPr/>
            <p:nvPr/>
          </p:nvGrpSpPr>
          <p:grpSpPr>
            <a:xfrm>
              <a:off x="-22" y="268776"/>
              <a:ext cx="5150827" cy="5246897"/>
              <a:chOff x="-21" y="-10"/>
              <a:chExt cx="5150825" cy="5246896"/>
            </a:xfrm>
          </p:grpSpPr>
          <p:pic>
            <p:nvPicPr>
              <p:cNvPr id="378" name="Co4HB37.jpeg" descr="Co4HB37.jpeg"/>
              <p:cNvPicPr>
                <a:picLocks noChangeAspect="1"/>
              </p:cNvPicPr>
              <p:nvPr/>
            </p:nvPicPr>
            <p:blipFill>
              <a:blip r:embed="rId3"/>
              <a:srcRect l="48" t="22876" r="202" b="542"/>
              <a:stretch>
                <a:fillRect/>
              </a:stretch>
            </p:blipFill>
            <p:spPr>
              <a:xfrm rot="400532">
                <a:off x="259824" y="253096"/>
                <a:ext cx="4631135" cy="4740683"/>
              </a:xfrm>
              <a:custGeom>
                <a:avLst/>
                <a:gdLst/>
                <a:ahLst/>
                <a:cxnLst>
                  <a:cxn ang="0">
                    <a:pos x="wd2" y="hd2"/>
                  </a:cxn>
                  <a:cxn ang="5400000">
                    <a:pos x="wd2" y="hd2"/>
                  </a:cxn>
                  <a:cxn ang="10800000">
                    <a:pos x="wd2" y="hd2"/>
                  </a:cxn>
                  <a:cxn ang="16200000">
                    <a:pos x="wd2" y="hd2"/>
                  </a:cxn>
                </a:cxnLst>
                <a:rect l="0" t="0" r="r" b="b"/>
                <a:pathLst>
                  <a:path w="21600" h="21597" extrusionOk="0">
                    <a:moveTo>
                      <a:pt x="9707" y="0"/>
                    </a:moveTo>
                    <a:cubicBezTo>
                      <a:pt x="9691" y="0"/>
                      <a:pt x="9680" y="0"/>
                      <a:pt x="9677" y="2"/>
                    </a:cubicBezTo>
                    <a:cubicBezTo>
                      <a:pt x="9654" y="16"/>
                      <a:pt x="9341" y="50"/>
                      <a:pt x="8981" y="76"/>
                    </a:cubicBezTo>
                    <a:cubicBezTo>
                      <a:pt x="7631" y="173"/>
                      <a:pt x="6269" y="518"/>
                      <a:pt x="5070" y="1065"/>
                    </a:cubicBezTo>
                    <a:cubicBezTo>
                      <a:pt x="4581" y="1288"/>
                      <a:pt x="3798" y="1721"/>
                      <a:pt x="3539" y="1913"/>
                    </a:cubicBezTo>
                    <a:cubicBezTo>
                      <a:pt x="3466" y="1967"/>
                      <a:pt x="3411" y="1997"/>
                      <a:pt x="3371" y="2003"/>
                    </a:cubicBezTo>
                    <a:cubicBezTo>
                      <a:pt x="2757" y="2434"/>
                      <a:pt x="2185" y="2922"/>
                      <a:pt x="1710" y="3424"/>
                    </a:cubicBezTo>
                    <a:cubicBezTo>
                      <a:pt x="1552" y="3592"/>
                      <a:pt x="1404" y="3761"/>
                      <a:pt x="1270" y="3931"/>
                    </a:cubicBezTo>
                    <a:cubicBezTo>
                      <a:pt x="1214" y="4002"/>
                      <a:pt x="1160" y="4063"/>
                      <a:pt x="1111" y="4119"/>
                    </a:cubicBezTo>
                    <a:cubicBezTo>
                      <a:pt x="909" y="4388"/>
                      <a:pt x="589" y="4875"/>
                      <a:pt x="381" y="5229"/>
                    </a:cubicBezTo>
                    <a:lnTo>
                      <a:pt x="9" y="5863"/>
                    </a:lnTo>
                    <a:cubicBezTo>
                      <a:pt x="7" y="7187"/>
                      <a:pt x="4" y="8751"/>
                      <a:pt x="2" y="10749"/>
                    </a:cubicBezTo>
                    <a:lnTo>
                      <a:pt x="0" y="12694"/>
                    </a:lnTo>
                    <a:cubicBezTo>
                      <a:pt x="11" y="14454"/>
                      <a:pt x="34" y="14642"/>
                      <a:pt x="85" y="14714"/>
                    </a:cubicBezTo>
                    <a:cubicBezTo>
                      <a:pt x="138" y="14789"/>
                      <a:pt x="303" y="15053"/>
                      <a:pt x="452" y="15301"/>
                    </a:cubicBezTo>
                    <a:cubicBezTo>
                      <a:pt x="843" y="15955"/>
                      <a:pt x="1116" y="16318"/>
                      <a:pt x="1734" y="17005"/>
                    </a:cubicBezTo>
                    <a:cubicBezTo>
                      <a:pt x="2321" y="17655"/>
                      <a:pt x="2889" y="18192"/>
                      <a:pt x="3154" y="18348"/>
                    </a:cubicBezTo>
                    <a:cubicBezTo>
                      <a:pt x="3243" y="18400"/>
                      <a:pt x="3329" y="18476"/>
                      <a:pt x="3345" y="18516"/>
                    </a:cubicBezTo>
                    <a:cubicBezTo>
                      <a:pt x="3361" y="18556"/>
                      <a:pt x="3404" y="18588"/>
                      <a:pt x="3443" y="18588"/>
                    </a:cubicBezTo>
                    <a:cubicBezTo>
                      <a:pt x="3482" y="18588"/>
                      <a:pt x="3553" y="18631"/>
                      <a:pt x="3600" y="18682"/>
                    </a:cubicBezTo>
                    <a:cubicBezTo>
                      <a:pt x="3666" y="18754"/>
                      <a:pt x="3672" y="18779"/>
                      <a:pt x="3628" y="18820"/>
                    </a:cubicBezTo>
                    <a:cubicBezTo>
                      <a:pt x="4146" y="19238"/>
                      <a:pt x="4362" y="19391"/>
                      <a:pt x="4422" y="19391"/>
                    </a:cubicBezTo>
                    <a:cubicBezTo>
                      <a:pt x="4461" y="19391"/>
                      <a:pt x="4524" y="19436"/>
                      <a:pt x="4563" y="19491"/>
                    </a:cubicBezTo>
                    <a:cubicBezTo>
                      <a:pt x="4643" y="19603"/>
                      <a:pt x="5348" y="19994"/>
                      <a:pt x="5474" y="19995"/>
                    </a:cubicBezTo>
                    <a:cubicBezTo>
                      <a:pt x="5519" y="19995"/>
                      <a:pt x="5766" y="20086"/>
                      <a:pt x="6020" y="20198"/>
                    </a:cubicBezTo>
                    <a:cubicBezTo>
                      <a:pt x="6647" y="20472"/>
                      <a:pt x="7646" y="20797"/>
                      <a:pt x="8021" y="20848"/>
                    </a:cubicBezTo>
                    <a:cubicBezTo>
                      <a:pt x="8190" y="20872"/>
                      <a:pt x="8466" y="20916"/>
                      <a:pt x="8635" y="20948"/>
                    </a:cubicBezTo>
                    <a:cubicBezTo>
                      <a:pt x="8700" y="20960"/>
                      <a:pt x="8792" y="20974"/>
                      <a:pt x="8880" y="20988"/>
                    </a:cubicBezTo>
                    <a:cubicBezTo>
                      <a:pt x="8999" y="20996"/>
                      <a:pt x="9842" y="21012"/>
                      <a:pt x="10784" y="21026"/>
                    </a:cubicBezTo>
                    <a:cubicBezTo>
                      <a:pt x="11024" y="21029"/>
                      <a:pt x="11188" y="21031"/>
                      <a:pt x="11369" y="21033"/>
                    </a:cubicBezTo>
                    <a:cubicBezTo>
                      <a:pt x="11460" y="21017"/>
                      <a:pt x="11614" y="21007"/>
                      <a:pt x="11869" y="20995"/>
                    </a:cubicBezTo>
                    <a:cubicBezTo>
                      <a:pt x="12468" y="20968"/>
                      <a:pt x="12773" y="20909"/>
                      <a:pt x="13859" y="20617"/>
                    </a:cubicBezTo>
                    <a:cubicBezTo>
                      <a:pt x="14615" y="20414"/>
                      <a:pt x="15377" y="20115"/>
                      <a:pt x="16260" y="19671"/>
                    </a:cubicBezTo>
                    <a:cubicBezTo>
                      <a:pt x="16259" y="19671"/>
                      <a:pt x="16256" y="19668"/>
                      <a:pt x="16256" y="19668"/>
                    </a:cubicBezTo>
                    <a:cubicBezTo>
                      <a:pt x="16256" y="19655"/>
                      <a:pt x="16352" y="19593"/>
                      <a:pt x="16469" y="19530"/>
                    </a:cubicBezTo>
                    <a:cubicBezTo>
                      <a:pt x="16740" y="19385"/>
                      <a:pt x="16794" y="19352"/>
                      <a:pt x="17093" y="19149"/>
                    </a:cubicBezTo>
                    <a:cubicBezTo>
                      <a:pt x="17229" y="19057"/>
                      <a:pt x="17350" y="18990"/>
                      <a:pt x="17363" y="19002"/>
                    </a:cubicBezTo>
                    <a:cubicBezTo>
                      <a:pt x="17423" y="19061"/>
                      <a:pt x="18903" y="17645"/>
                      <a:pt x="19290" y="17158"/>
                    </a:cubicBezTo>
                    <a:cubicBezTo>
                      <a:pt x="19745" y="16586"/>
                      <a:pt x="20154" y="15943"/>
                      <a:pt x="20471" y="15301"/>
                    </a:cubicBezTo>
                    <a:cubicBezTo>
                      <a:pt x="20729" y="14779"/>
                      <a:pt x="21107" y="13850"/>
                      <a:pt x="21156" y="13620"/>
                    </a:cubicBezTo>
                    <a:cubicBezTo>
                      <a:pt x="21165" y="13579"/>
                      <a:pt x="21207" y="13409"/>
                      <a:pt x="21250" y="13244"/>
                    </a:cubicBezTo>
                    <a:cubicBezTo>
                      <a:pt x="21294" y="13078"/>
                      <a:pt x="21366" y="12740"/>
                      <a:pt x="21409" y="12492"/>
                    </a:cubicBezTo>
                    <a:cubicBezTo>
                      <a:pt x="21425" y="12403"/>
                      <a:pt x="21443" y="12326"/>
                      <a:pt x="21461" y="12255"/>
                    </a:cubicBezTo>
                    <a:cubicBezTo>
                      <a:pt x="21467" y="12196"/>
                      <a:pt x="21473" y="12140"/>
                      <a:pt x="21483" y="12054"/>
                    </a:cubicBezTo>
                    <a:cubicBezTo>
                      <a:pt x="21515" y="11789"/>
                      <a:pt x="21541" y="11322"/>
                      <a:pt x="21541" y="11018"/>
                    </a:cubicBezTo>
                    <a:cubicBezTo>
                      <a:pt x="21541" y="10704"/>
                      <a:pt x="21563" y="10452"/>
                      <a:pt x="21593" y="10434"/>
                    </a:cubicBezTo>
                    <a:cubicBezTo>
                      <a:pt x="21595" y="10433"/>
                      <a:pt x="21598" y="10417"/>
                      <a:pt x="21600" y="10389"/>
                    </a:cubicBezTo>
                    <a:cubicBezTo>
                      <a:pt x="21575" y="10373"/>
                      <a:pt x="21527" y="10106"/>
                      <a:pt x="21493" y="9796"/>
                    </a:cubicBezTo>
                    <a:cubicBezTo>
                      <a:pt x="21458" y="9485"/>
                      <a:pt x="21384" y="9015"/>
                      <a:pt x="21328" y="8753"/>
                    </a:cubicBezTo>
                    <a:cubicBezTo>
                      <a:pt x="21272" y="8490"/>
                      <a:pt x="21225" y="8220"/>
                      <a:pt x="21224" y="8151"/>
                    </a:cubicBezTo>
                    <a:cubicBezTo>
                      <a:pt x="21224" y="8082"/>
                      <a:pt x="21196" y="7980"/>
                      <a:pt x="21161" y="7925"/>
                    </a:cubicBezTo>
                    <a:cubicBezTo>
                      <a:pt x="21126" y="7869"/>
                      <a:pt x="21019" y="7599"/>
                      <a:pt x="20923" y="7322"/>
                    </a:cubicBezTo>
                    <a:cubicBezTo>
                      <a:pt x="20609" y="6422"/>
                      <a:pt x="19885" y="5131"/>
                      <a:pt x="19238" y="4314"/>
                    </a:cubicBezTo>
                    <a:cubicBezTo>
                      <a:pt x="18570" y="3471"/>
                      <a:pt x="17402" y="2433"/>
                      <a:pt x="16347" y="1746"/>
                    </a:cubicBezTo>
                    <a:cubicBezTo>
                      <a:pt x="15811" y="1398"/>
                      <a:pt x="15130" y="1069"/>
                      <a:pt x="14399" y="788"/>
                    </a:cubicBezTo>
                    <a:cubicBezTo>
                      <a:pt x="14292" y="787"/>
                      <a:pt x="14020" y="714"/>
                      <a:pt x="13305" y="510"/>
                    </a:cubicBezTo>
                    <a:cubicBezTo>
                      <a:pt x="12769" y="357"/>
                      <a:pt x="12227" y="218"/>
                      <a:pt x="12100" y="201"/>
                    </a:cubicBezTo>
                    <a:cubicBezTo>
                      <a:pt x="11610" y="135"/>
                      <a:pt x="9946" y="-3"/>
                      <a:pt x="9707" y="0"/>
                    </a:cubicBezTo>
                    <a:close/>
                    <a:moveTo>
                      <a:pt x="17163" y="21499"/>
                    </a:moveTo>
                    <a:cubicBezTo>
                      <a:pt x="17126" y="21500"/>
                      <a:pt x="17133" y="21521"/>
                      <a:pt x="17180" y="21550"/>
                    </a:cubicBezTo>
                    <a:cubicBezTo>
                      <a:pt x="17229" y="21581"/>
                      <a:pt x="17259" y="21597"/>
                      <a:pt x="17270" y="21597"/>
                    </a:cubicBezTo>
                    <a:cubicBezTo>
                      <a:pt x="17282" y="21597"/>
                      <a:pt x="17277" y="21581"/>
                      <a:pt x="17257" y="21550"/>
                    </a:cubicBezTo>
                    <a:cubicBezTo>
                      <a:pt x="17240" y="21522"/>
                      <a:pt x="17197" y="21499"/>
                      <a:pt x="17163" y="21499"/>
                    </a:cubicBezTo>
                    <a:close/>
                  </a:path>
                </a:pathLst>
              </a:custGeom>
              <a:ln w="12700" cap="flat">
                <a:noFill/>
                <a:miter lim="400000"/>
              </a:ln>
              <a:effectLst/>
            </p:spPr>
          </p:pic>
          <p:sp>
            <p:nvSpPr>
              <p:cNvPr id="379" name="Rectangle"/>
              <p:cNvSpPr/>
              <p:nvPr/>
            </p:nvSpPr>
            <p:spPr>
              <a:xfrm>
                <a:off x="2657241" y="140664"/>
                <a:ext cx="2324619" cy="4824812"/>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81" name="Co 4HB 37"/>
            <p:cNvSpPr txBox="1"/>
            <p:nvPr/>
          </p:nvSpPr>
          <p:spPr>
            <a:xfrm>
              <a:off x="576405" y="0"/>
              <a:ext cx="2221695" cy="40806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 4HB 37</a:t>
              </a:r>
            </a:p>
          </p:txBody>
        </p:sp>
      </p:grpSp>
      <p:grpSp>
        <p:nvGrpSpPr>
          <p:cNvPr id="387" name="Group"/>
          <p:cNvGrpSpPr/>
          <p:nvPr/>
        </p:nvGrpSpPr>
        <p:grpSpPr>
          <a:xfrm>
            <a:off x="4368512" y="6448204"/>
            <a:ext cx="6556861" cy="6549793"/>
            <a:chOff x="-67" y="-3"/>
            <a:chExt cx="6556860" cy="6549791"/>
          </a:xfrm>
        </p:grpSpPr>
        <p:grpSp>
          <p:nvGrpSpPr>
            <p:cNvPr id="385" name="Group"/>
            <p:cNvGrpSpPr/>
            <p:nvPr/>
          </p:nvGrpSpPr>
          <p:grpSpPr>
            <a:xfrm>
              <a:off x="-68" y="-4"/>
              <a:ext cx="6556861" cy="6549792"/>
              <a:chOff x="-68" y="-3"/>
              <a:chExt cx="6556860" cy="6549791"/>
            </a:xfrm>
          </p:grpSpPr>
          <p:pic>
            <p:nvPicPr>
              <p:cNvPr id="383" name="CoACE30.jpeg" descr="CoACE30.jpeg"/>
              <p:cNvPicPr>
                <a:picLocks noChangeAspect="1"/>
              </p:cNvPicPr>
              <p:nvPr/>
            </p:nvPicPr>
            <p:blipFill>
              <a:blip r:embed="rId4"/>
              <a:srcRect l="53" t="17513" r="3412" b="13876"/>
              <a:stretch>
                <a:fillRect/>
              </a:stretch>
            </p:blipFill>
            <p:spPr>
              <a:xfrm rot="2631039">
                <a:off x="898649" y="1019771"/>
                <a:ext cx="4759426" cy="4510243"/>
              </a:xfrm>
              <a:custGeom>
                <a:avLst/>
                <a:gdLst/>
                <a:ahLst/>
                <a:cxnLst>
                  <a:cxn ang="0">
                    <a:pos x="wd2" y="hd2"/>
                  </a:cxn>
                  <a:cxn ang="5400000">
                    <a:pos x="wd2" y="hd2"/>
                  </a:cxn>
                  <a:cxn ang="10800000">
                    <a:pos x="wd2" y="hd2"/>
                  </a:cxn>
                  <a:cxn ang="16200000">
                    <a:pos x="wd2" y="hd2"/>
                  </a:cxn>
                </a:cxnLst>
                <a:rect l="0" t="0" r="r" b="b"/>
                <a:pathLst>
                  <a:path w="21498" h="21488" extrusionOk="0">
                    <a:moveTo>
                      <a:pt x="10880" y="0"/>
                    </a:moveTo>
                    <a:cubicBezTo>
                      <a:pt x="10233" y="7"/>
                      <a:pt x="9573" y="77"/>
                      <a:pt x="8861" y="204"/>
                    </a:cubicBezTo>
                    <a:cubicBezTo>
                      <a:pt x="8069" y="346"/>
                      <a:pt x="7747" y="434"/>
                      <a:pt x="6927" y="737"/>
                    </a:cubicBezTo>
                    <a:cubicBezTo>
                      <a:pt x="4880" y="1496"/>
                      <a:pt x="3011" y="2819"/>
                      <a:pt x="1856" y="4326"/>
                    </a:cubicBezTo>
                    <a:cubicBezTo>
                      <a:pt x="1177" y="5212"/>
                      <a:pt x="478" y="6513"/>
                      <a:pt x="203" y="7401"/>
                    </a:cubicBezTo>
                    <a:cubicBezTo>
                      <a:pt x="139" y="7607"/>
                      <a:pt x="63" y="7792"/>
                      <a:pt x="36" y="7809"/>
                    </a:cubicBezTo>
                    <a:cubicBezTo>
                      <a:pt x="20" y="7819"/>
                      <a:pt x="9" y="8911"/>
                      <a:pt x="0" y="10697"/>
                    </a:cubicBezTo>
                    <a:cubicBezTo>
                      <a:pt x="0" y="10717"/>
                      <a:pt x="0" y="10746"/>
                      <a:pt x="0" y="10767"/>
                    </a:cubicBezTo>
                    <a:cubicBezTo>
                      <a:pt x="1" y="11037"/>
                      <a:pt x="4" y="11262"/>
                      <a:pt x="5" y="11500"/>
                    </a:cubicBezTo>
                    <a:cubicBezTo>
                      <a:pt x="7" y="11762"/>
                      <a:pt x="7" y="11970"/>
                      <a:pt x="9" y="12190"/>
                    </a:cubicBezTo>
                    <a:cubicBezTo>
                      <a:pt x="17" y="13174"/>
                      <a:pt x="26" y="13762"/>
                      <a:pt x="38" y="13784"/>
                    </a:cubicBezTo>
                    <a:cubicBezTo>
                      <a:pt x="65" y="13838"/>
                      <a:pt x="186" y="14127"/>
                      <a:pt x="305" y="14429"/>
                    </a:cubicBezTo>
                    <a:cubicBezTo>
                      <a:pt x="509" y="14947"/>
                      <a:pt x="1024" y="15937"/>
                      <a:pt x="1413" y="16556"/>
                    </a:cubicBezTo>
                    <a:cubicBezTo>
                      <a:pt x="1617" y="16882"/>
                      <a:pt x="2476" y="17791"/>
                      <a:pt x="3109" y="18353"/>
                    </a:cubicBezTo>
                    <a:cubicBezTo>
                      <a:pt x="3352" y="18568"/>
                      <a:pt x="3645" y="18837"/>
                      <a:pt x="3761" y="18950"/>
                    </a:cubicBezTo>
                    <a:cubicBezTo>
                      <a:pt x="4244" y="19420"/>
                      <a:pt x="4928" y="19913"/>
                      <a:pt x="5563" y="20251"/>
                    </a:cubicBezTo>
                    <a:cubicBezTo>
                      <a:pt x="5664" y="20305"/>
                      <a:pt x="5732" y="20346"/>
                      <a:pt x="5780" y="20382"/>
                    </a:cubicBezTo>
                    <a:cubicBezTo>
                      <a:pt x="6407" y="20704"/>
                      <a:pt x="7074" y="20962"/>
                      <a:pt x="7771" y="21149"/>
                    </a:cubicBezTo>
                    <a:cubicBezTo>
                      <a:pt x="9338" y="21570"/>
                      <a:pt x="11078" y="21600"/>
                      <a:pt x="12759" y="21236"/>
                    </a:cubicBezTo>
                    <a:cubicBezTo>
                      <a:pt x="13225" y="21135"/>
                      <a:pt x="13749" y="20973"/>
                      <a:pt x="14263" y="20780"/>
                    </a:cubicBezTo>
                    <a:cubicBezTo>
                      <a:pt x="14932" y="20519"/>
                      <a:pt x="15892" y="20026"/>
                      <a:pt x="16425" y="19663"/>
                    </a:cubicBezTo>
                    <a:cubicBezTo>
                      <a:pt x="17381" y="19012"/>
                      <a:pt x="18432" y="18038"/>
                      <a:pt x="18377" y="17855"/>
                    </a:cubicBezTo>
                    <a:cubicBezTo>
                      <a:pt x="18358" y="17791"/>
                      <a:pt x="18409" y="17633"/>
                      <a:pt x="18508" y="17447"/>
                    </a:cubicBezTo>
                    <a:cubicBezTo>
                      <a:pt x="18597" y="17280"/>
                      <a:pt x="18669" y="17098"/>
                      <a:pt x="18669" y="17042"/>
                    </a:cubicBezTo>
                    <a:cubicBezTo>
                      <a:pt x="18669" y="16913"/>
                      <a:pt x="18768" y="16806"/>
                      <a:pt x="18856" y="16842"/>
                    </a:cubicBezTo>
                    <a:cubicBezTo>
                      <a:pt x="18948" y="16879"/>
                      <a:pt x="19208" y="16509"/>
                      <a:pt x="19168" y="16397"/>
                    </a:cubicBezTo>
                    <a:cubicBezTo>
                      <a:pt x="19136" y="16311"/>
                      <a:pt x="19545" y="15717"/>
                      <a:pt x="20091" y="15057"/>
                    </a:cubicBezTo>
                    <a:cubicBezTo>
                      <a:pt x="20450" y="14623"/>
                      <a:pt x="20859" y="13660"/>
                      <a:pt x="21172" y="12514"/>
                    </a:cubicBezTo>
                    <a:cubicBezTo>
                      <a:pt x="21515" y="11257"/>
                      <a:pt x="21600" y="9418"/>
                      <a:pt x="21369" y="8265"/>
                    </a:cubicBezTo>
                    <a:cubicBezTo>
                      <a:pt x="21179" y="7316"/>
                      <a:pt x="21005" y="6739"/>
                      <a:pt x="20702" y="6066"/>
                    </a:cubicBezTo>
                    <a:cubicBezTo>
                      <a:pt x="19964" y="4425"/>
                      <a:pt x="18845" y="3028"/>
                      <a:pt x="17540" y="2114"/>
                    </a:cubicBezTo>
                    <a:cubicBezTo>
                      <a:pt x="16283" y="1234"/>
                      <a:pt x="15511" y="857"/>
                      <a:pt x="14184" y="480"/>
                    </a:cubicBezTo>
                    <a:cubicBezTo>
                      <a:pt x="13074" y="166"/>
                      <a:pt x="12088" y="8"/>
                      <a:pt x="11081" y="0"/>
                    </a:cubicBezTo>
                    <a:lnTo>
                      <a:pt x="10880" y="0"/>
                    </a:lnTo>
                    <a:close/>
                  </a:path>
                </a:pathLst>
              </a:custGeom>
              <a:ln w="12700" cap="flat">
                <a:noFill/>
                <a:miter lim="400000"/>
              </a:ln>
              <a:effectLst/>
            </p:spPr>
          </p:pic>
          <p:sp>
            <p:nvSpPr>
              <p:cNvPr id="384" name="Rectangle"/>
              <p:cNvSpPr/>
              <p:nvPr/>
            </p:nvSpPr>
            <p:spPr>
              <a:xfrm>
                <a:off x="3488724" y="967244"/>
                <a:ext cx="2191487" cy="458651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86" name="Co Acetate 30"/>
            <p:cNvSpPr txBox="1"/>
            <p:nvPr/>
          </p:nvSpPr>
          <p:spPr>
            <a:xfrm>
              <a:off x="1256208" y="382133"/>
              <a:ext cx="2221695" cy="4080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 Acetate 30</a:t>
              </a:r>
            </a:p>
          </p:txBody>
        </p:sp>
      </p:grpSp>
      <p:grpSp>
        <p:nvGrpSpPr>
          <p:cNvPr id="392" name="Group"/>
          <p:cNvGrpSpPr/>
          <p:nvPr/>
        </p:nvGrpSpPr>
        <p:grpSpPr>
          <a:xfrm>
            <a:off x="4716601" y="661589"/>
            <a:ext cx="5141855" cy="5520958"/>
            <a:chOff x="17" y="0"/>
            <a:chExt cx="5141853" cy="5520956"/>
          </a:xfrm>
        </p:grpSpPr>
        <p:grpSp>
          <p:nvGrpSpPr>
            <p:cNvPr id="390" name="Group"/>
            <p:cNvGrpSpPr/>
            <p:nvPr/>
          </p:nvGrpSpPr>
          <p:grpSpPr>
            <a:xfrm>
              <a:off x="17" y="237961"/>
              <a:ext cx="5141855" cy="5282996"/>
              <a:chOff x="17" y="56780"/>
              <a:chExt cx="5141853" cy="5282994"/>
            </a:xfrm>
          </p:grpSpPr>
          <p:pic>
            <p:nvPicPr>
              <p:cNvPr id="388" name="CoACE37.jpeg" descr="CoACE37.jpeg"/>
              <p:cNvPicPr>
                <a:picLocks noChangeAspect="1"/>
              </p:cNvPicPr>
              <p:nvPr/>
            </p:nvPicPr>
            <p:blipFill>
              <a:blip r:embed="rId5"/>
              <a:srcRect l="39" t="18972" r="23" b="3274"/>
              <a:stretch>
                <a:fillRect/>
              </a:stretch>
            </p:blipFill>
            <p:spPr>
              <a:xfrm rot="513333">
                <a:off x="322051" y="365383"/>
                <a:ext cx="4497786" cy="4665789"/>
              </a:xfrm>
              <a:custGeom>
                <a:avLst/>
                <a:gdLst/>
                <a:ahLst/>
                <a:cxnLst>
                  <a:cxn ang="0">
                    <a:pos x="wd2" y="hd2"/>
                  </a:cxn>
                  <a:cxn ang="5400000">
                    <a:pos x="wd2" y="hd2"/>
                  </a:cxn>
                  <a:cxn ang="10800000">
                    <a:pos x="wd2" y="hd2"/>
                  </a:cxn>
                  <a:cxn ang="16200000">
                    <a:pos x="wd2" y="hd2"/>
                  </a:cxn>
                </a:cxnLst>
                <a:rect l="0" t="0" r="r" b="b"/>
                <a:pathLst>
                  <a:path w="21600" h="21588" extrusionOk="0">
                    <a:moveTo>
                      <a:pt x="9983" y="1"/>
                    </a:moveTo>
                    <a:cubicBezTo>
                      <a:pt x="9872" y="3"/>
                      <a:pt x="9802" y="12"/>
                      <a:pt x="9791" y="30"/>
                    </a:cubicBezTo>
                    <a:cubicBezTo>
                      <a:pt x="9778" y="51"/>
                      <a:pt x="9613" y="69"/>
                      <a:pt x="9425" y="69"/>
                    </a:cubicBezTo>
                    <a:cubicBezTo>
                      <a:pt x="9236" y="69"/>
                      <a:pt x="8806" y="112"/>
                      <a:pt x="8468" y="166"/>
                    </a:cubicBezTo>
                    <a:cubicBezTo>
                      <a:pt x="6708" y="446"/>
                      <a:pt x="5094" y="1091"/>
                      <a:pt x="3745" y="2052"/>
                    </a:cubicBezTo>
                    <a:cubicBezTo>
                      <a:pt x="3585" y="2166"/>
                      <a:pt x="3499" y="2214"/>
                      <a:pt x="3448" y="2212"/>
                    </a:cubicBezTo>
                    <a:cubicBezTo>
                      <a:pt x="2450" y="2977"/>
                      <a:pt x="1566" y="3905"/>
                      <a:pt x="964" y="4851"/>
                    </a:cubicBezTo>
                    <a:cubicBezTo>
                      <a:pt x="502" y="5577"/>
                      <a:pt x="384" y="5772"/>
                      <a:pt x="370" y="5824"/>
                    </a:cubicBezTo>
                    <a:cubicBezTo>
                      <a:pt x="338" y="5944"/>
                      <a:pt x="79" y="6520"/>
                      <a:pt x="38" y="6562"/>
                    </a:cubicBezTo>
                    <a:cubicBezTo>
                      <a:pt x="22" y="6579"/>
                      <a:pt x="8" y="7959"/>
                      <a:pt x="0" y="10016"/>
                    </a:cubicBezTo>
                    <a:cubicBezTo>
                      <a:pt x="8" y="12564"/>
                      <a:pt x="20" y="14308"/>
                      <a:pt x="34" y="14324"/>
                    </a:cubicBezTo>
                    <a:cubicBezTo>
                      <a:pt x="58" y="14350"/>
                      <a:pt x="108" y="14449"/>
                      <a:pt x="145" y="14545"/>
                    </a:cubicBezTo>
                    <a:cubicBezTo>
                      <a:pt x="359" y="15096"/>
                      <a:pt x="1027" y="16249"/>
                      <a:pt x="1176" y="16326"/>
                    </a:cubicBezTo>
                    <a:cubicBezTo>
                      <a:pt x="1228" y="16353"/>
                      <a:pt x="1269" y="16391"/>
                      <a:pt x="1266" y="16410"/>
                    </a:cubicBezTo>
                    <a:cubicBezTo>
                      <a:pt x="1250" y="16512"/>
                      <a:pt x="1278" y="16563"/>
                      <a:pt x="1340" y="16541"/>
                    </a:cubicBezTo>
                    <a:cubicBezTo>
                      <a:pt x="1382" y="16525"/>
                      <a:pt x="1552" y="16689"/>
                      <a:pt x="1782" y="16967"/>
                    </a:cubicBezTo>
                    <a:cubicBezTo>
                      <a:pt x="2186" y="17455"/>
                      <a:pt x="2802" y="18064"/>
                      <a:pt x="3025" y="18197"/>
                    </a:cubicBezTo>
                    <a:cubicBezTo>
                      <a:pt x="3101" y="18243"/>
                      <a:pt x="3260" y="18386"/>
                      <a:pt x="3377" y="18515"/>
                    </a:cubicBezTo>
                    <a:cubicBezTo>
                      <a:pt x="3495" y="18644"/>
                      <a:pt x="3618" y="18737"/>
                      <a:pt x="3654" y="18724"/>
                    </a:cubicBezTo>
                    <a:cubicBezTo>
                      <a:pt x="3724" y="18698"/>
                      <a:pt x="3936" y="18822"/>
                      <a:pt x="3936" y="18889"/>
                    </a:cubicBezTo>
                    <a:cubicBezTo>
                      <a:pt x="3936" y="18941"/>
                      <a:pt x="4236" y="19236"/>
                      <a:pt x="4288" y="19236"/>
                    </a:cubicBezTo>
                    <a:cubicBezTo>
                      <a:pt x="4309" y="19236"/>
                      <a:pt x="4415" y="19327"/>
                      <a:pt x="4527" y="19438"/>
                    </a:cubicBezTo>
                    <a:cubicBezTo>
                      <a:pt x="4998" y="19909"/>
                      <a:pt x="5096" y="19980"/>
                      <a:pt x="5592" y="20217"/>
                    </a:cubicBezTo>
                    <a:cubicBezTo>
                      <a:pt x="6405" y="20605"/>
                      <a:pt x="6898" y="20820"/>
                      <a:pt x="7315" y="20966"/>
                    </a:cubicBezTo>
                    <a:cubicBezTo>
                      <a:pt x="7853" y="21155"/>
                      <a:pt x="8953" y="21397"/>
                      <a:pt x="9800" y="21510"/>
                    </a:cubicBezTo>
                    <a:cubicBezTo>
                      <a:pt x="10403" y="21590"/>
                      <a:pt x="10713" y="21600"/>
                      <a:pt x="11746" y="21580"/>
                    </a:cubicBezTo>
                    <a:cubicBezTo>
                      <a:pt x="13117" y="21552"/>
                      <a:pt x="13188" y="21549"/>
                      <a:pt x="13336" y="21473"/>
                    </a:cubicBezTo>
                    <a:cubicBezTo>
                      <a:pt x="13393" y="21443"/>
                      <a:pt x="13612" y="21385"/>
                      <a:pt x="13822" y="21345"/>
                    </a:cubicBezTo>
                    <a:cubicBezTo>
                      <a:pt x="14253" y="21260"/>
                      <a:pt x="14629" y="21168"/>
                      <a:pt x="14986" y="21058"/>
                    </a:cubicBezTo>
                    <a:cubicBezTo>
                      <a:pt x="15079" y="21017"/>
                      <a:pt x="15204" y="20968"/>
                      <a:pt x="15341" y="20918"/>
                    </a:cubicBezTo>
                    <a:cubicBezTo>
                      <a:pt x="16336" y="20556"/>
                      <a:pt x="17354" y="20014"/>
                      <a:pt x="18167" y="19415"/>
                    </a:cubicBezTo>
                    <a:cubicBezTo>
                      <a:pt x="18318" y="19303"/>
                      <a:pt x="18503" y="19169"/>
                      <a:pt x="18577" y="19117"/>
                    </a:cubicBezTo>
                    <a:cubicBezTo>
                      <a:pt x="18744" y="18999"/>
                      <a:pt x="19732" y="17971"/>
                      <a:pt x="20014" y="17620"/>
                    </a:cubicBezTo>
                    <a:cubicBezTo>
                      <a:pt x="20491" y="17030"/>
                      <a:pt x="21127" y="15945"/>
                      <a:pt x="21516" y="15059"/>
                    </a:cubicBezTo>
                    <a:cubicBezTo>
                      <a:pt x="21572" y="14932"/>
                      <a:pt x="21592" y="14391"/>
                      <a:pt x="21600" y="11355"/>
                    </a:cubicBezTo>
                    <a:cubicBezTo>
                      <a:pt x="21593" y="8970"/>
                      <a:pt x="21580" y="7272"/>
                      <a:pt x="21564" y="7254"/>
                    </a:cubicBezTo>
                    <a:cubicBezTo>
                      <a:pt x="21541" y="7229"/>
                      <a:pt x="21431" y="7007"/>
                      <a:pt x="21322" y="6762"/>
                    </a:cubicBezTo>
                    <a:cubicBezTo>
                      <a:pt x="21113" y="6297"/>
                      <a:pt x="20931" y="5956"/>
                      <a:pt x="20649" y="5504"/>
                    </a:cubicBezTo>
                    <a:cubicBezTo>
                      <a:pt x="20555" y="5354"/>
                      <a:pt x="20517" y="5285"/>
                      <a:pt x="20517" y="5236"/>
                    </a:cubicBezTo>
                    <a:cubicBezTo>
                      <a:pt x="20113" y="4643"/>
                      <a:pt x="19580" y="3996"/>
                      <a:pt x="19023" y="3435"/>
                    </a:cubicBezTo>
                    <a:cubicBezTo>
                      <a:pt x="18893" y="3304"/>
                      <a:pt x="18708" y="3135"/>
                      <a:pt x="18509" y="2961"/>
                    </a:cubicBezTo>
                    <a:cubicBezTo>
                      <a:pt x="18462" y="2970"/>
                      <a:pt x="18402" y="2933"/>
                      <a:pt x="18286" y="2827"/>
                    </a:cubicBezTo>
                    <a:cubicBezTo>
                      <a:pt x="17866" y="2447"/>
                      <a:pt x="17154" y="1961"/>
                      <a:pt x="16378" y="1521"/>
                    </a:cubicBezTo>
                    <a:cubicBezTo>
                      <a:pt x="16331" y="1555"/>
                      <a:pt x="16213" y="1514"/>
                      <a:pt x="15932" y="1369"/>
                    </a:cubicBezTo>
                    <a:cubicBezTo>
                      <a:pt x="15055" y="917"/>
                      <a:pt x="13611" y="413"/>
                      <a:pt x="12823" y="285"/>
                    </a:cubicBezTo>
                    <a:cubicBezTo>
                      <a:pt x="11850" y="127"/>
                      <a:pt x="10666" y="10"/>
                      <a:pt x="10109" y="1"/>
                    </a:cubicBezTo>
                    <a:cubicBezTo>
                      <a:pt x="10063" y="0"/>
                      <a:pt x="10021" y="0"/>
                      <a:pt x="9983" y="1"/>
                    </a:cubicBezTo>
                    <a:close/>
                    <a:moveTo>
                      <a:pt x="17634" y="21036"/>
                    </a:moveTo>
                    <a:cubicBezTo>
                      <a:pt x="17627" y="21036"/>
                      <a:pt x="17621" y="21038"/>
                      <a:pt x="17617" y="21042"/>
                    </a:cubicBezTo>
                    <a:cubicBezTo>
                      <a:pt x="17600" y="21057"/>
                      <a:pt x="17621" y="21092"/>
                      <a:pt x="17662" y="21117"/>
                    </a:cubicBezTo>
                    <a:cubicBezTo>
                      <a:pt x="17771" y="21183"/>
                      <a:pt x="17786" y="21175"/>
                      <a:pt x="17712" y="21089"/>
                    </a:cubicBezTo>
                    <a:cubicBezTo>
                      <a:pt x="17685" y="21058"/>
                      <a:pt x="17654" y="21037"/>
                      <a:pt x="17634" y="21036"/>
                    </a:cubicBezTo>
                    <a:close/>
                  </a:path>
                </a:pathLst>
              </a:custGeom>
              <a:ln w="12700" cap="flat">
                <a:noFill/>
                <a:miter lim="400000"/>
              </a:ln>
              <a:effectLst/>
            </p:spPr>
          </p:pic>
          <p:sp>
            <p:nvSpPr>
              <p:cNvPr id="389" name="Rectangle"/>
              <p:cNvSpPr/>
              <p:nvPr/>
            </p:nvSpPr>
            <p:spPr>
              <a:xfrm>
                <a:off x="2762962" y="330671"/>
                <a:ext cx="2152733" cy="472154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91" name="Co Acetate 37"/>
            <p:cNvSpPr txBox="1"/>
            <p:nvPr/>
          </p:nvSpPr>
          <p:spPr>
            <a:xfrm>
              <a:off x="581692" y="-1"/>
              <a:ext cx="2221695" cy="4080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 Acetate 37</a:t>
              </a:r>
            </a:p>
          </p:txBody>
        </p:sp>
      </p:grpSp>
      <p:grpSp>
        <p:nvGrpSpPr>
          <p:cNvPr id="397" name="Group"/>
          <p:cNvGrpSpPr/>
          <p:nvPr/>
        </p:nvGrpSpPr>
        <p:grpSpPr>
          <a:xfrm>
            <a:off x="7702281" y="6630149"/>
            <a:ext cx="6141786" cy="6134409"/>
            <a:chOff x="-42" y="-10"/>
            <a:chExt cx="6141785" cy="6134407"/>
          </a:xfrm>
        </p:grpSpPr>
        <p:grpSp>
          <p:nvGrpSpPr>
            <p:cNvPr id="395" name="Group"/>
            <p:cNvGrpSpPr/>
            <p:nvPr/>
          </p:nvGrpSpPr>
          <p:grpSpPr>
            <a:xfrm>
              <a:off x="-43" y="-11"/>
              <a:ext cx="6141787" cy="6134408"/>
              <a:chOff x="-42" y="-10"/>
              <a:chExt cx="6141785" cy="6134407"/>
            </a:xfrm>
          </p:grpSpPr>
          <p:pic>
            <p:nvPicPr>
              <p:cNvPr id="393" name="CoM30.jpeg" descr="CoM30.jpeg"/>
              <p:cNvPicPr>
                <a:picLocks noChangeAspect="1"/>
              </p:cNvPicPr>
              <p:nvPr/>
            </p:nvPicPr>
            <p:blipFill>
              <a:blip r:embed="rId6"/>
              <a:srcRect l="38" t="15498" b="10031"/>
              <a:stretch>
                <a:fillRect/>
              </a:stretch>
            </p:blipFill>
            <p:spPr>
              <a:xfrm rot="2090370">
                <a:off x="858737" y="869865"/>
                <a:ext cx="4424227" cy="4394656"/>
              </a:xfrm>
              <a:custGeom>
                <a:avLst/>
                <a:gdLst/>
                <a:ahLst/>
                <a:cxnLst>
                  <a:cxn ang="0">
                    <a:pos x="wd2" y="hd2"/>
                  </a:cxn>
                  <a:cxn ang="5400000">
                    <a:pos x="wd2" y="hd2"/>
                  </a:cxn>
                  <a:cxn ang="10800000">
                    <a:pos x="wd2" y="hd2"/>
                  </a:cxn>
                  <a:cxn ang="16200000">
                    <a:pos x="wd2" y="hd2"/>
                  </a:cxn>
                </a:cxnLst>
                <a:rect l="0" t="0" r="r" b="b"/>
                <a:pathLst>
                  <a:path w="21600" h="21577" extrusionOk="0">
                    <a:moveTo>
                      <a:pt x="11511" y="0"/>
                    </a:moveTo>
                    <a:cubicBezTo>
                      <a:pt x="9119" y="-7"/>
                      <a:pt x="6860" y="626"/>
                      <a:pt x="4830" y="1875"/>
                    </a:cubicBezTo>
                    <a:cubicBezTo>
                      <a:pt x="2912" y="3055"/>
                      <a:pt x="1602" y="4473"/>
                      <a:pt x="672" y="6378"/>
                    </a:cubicBezTo>
                    <a:cubicBezTo>
                      <a:pt x="562" y="6605"/>
                      <a:pt x="474" y="6774"/>
                      <a:pt x="409" y="6881"/>
                    </a:cubicBezTo>
                    <a:cubicBezTo>
                      <a:pt x="389" y="6930"/>
                      <a:pt x="367" y="6979"/>
                      <a:pt x="349" y="7027"/>
                    </a:cubicBezTo>
                    <a:cubicBezTo>
                      <a:pt x="206" y="7399"/>
                      <a:pt x="68" y="7744"/>
                      <a:pt x="41" y="7793"/>
                    </a:cubicBezTo>
                    <a:cubicBezTo>
                      <a:pt x="21" y="7828"/>
                      <a:pt x="8" y="9154"/>
                      <a:pt x="0" y="11316"/>
                    </a:cubicBezTo>
                    <a:cubicBezTo>
                      <a:pt x="9" y="13379"/>
                      <a:pt x="27" y="14026"/>
                      <a:pt x="60" y="14065"/>
                    </a:cubicBezTo>
                    <a:cubicBezTo>
                      <a:pt x="97" y="14110"/>
                      <a:pt x="191" y="14320"/>
                      <a:pt x="271" y="14533"/>
                    </a:cubicBezTo>
                    <a:cubicBezTo>
                      <a:pt x="609" y="15434"/>
                      <a:pt x="1080" y="16241"/>
                      <a:pt x="1763" y="17091"/>
                    </a:cubicBezTo>
                    <a:cubicBezTo>
                      <a:pt x="2395" y="17878"/>
                      <a:pt x="3435" y="18798"/>
                      <a:pt x="4261" y="19303"/>
                    </a:cubicBezTo>
                    <a:cubicBezTo>
                      <a:pt x="4475" y="19434"/>
                      <a:pt x="4662" y="19561"/>
                      <a:pt x="4677" y="19585"/>
                    </a:cubicBezTo>
                    <a:cubicBezTo>
                      <a:pt x="4682" y="19593"/>
                      <a:pt x="4685" y="19599"/>
                      <a:pt x="4687" y="19605"/>
                    </a:cubicBezTo>
                    <a:cubicBezTo>
                      <a:pt x="5475" y="20099"/>
                      <a:pt x="6321" y="20559"/>
                      <a:pt x="6830" y="20749"/>
                    </a:cubicBezTo>
                    <a:cubicBezTo>
                      <a:pt x="8587" y="21406"/>
                      <a:pt x="9262" y="21543"/>
                      <a:pt x="10872" y="21573"/>
                    </a:cubicBezTo>
                    <a:cubicBezTo>
                      <a:pt x="11951" y="21593"/>
                      <a:pt x="12505" y="21544"/>
                      <a:pt x="13507" y="21339"/>
                    </a:cubicBezTo>
                    <a:cubicBezTo>
                      <a:pt x="13648" y="21310"/>
                      <a:pt x="13797" y="21272"/>
                      <a:pt x="13950" y="21232"/>
                    </a:cubicBezTo>
                    <a:cubicBezTo>
                      <a:pt x="14028" y="21205"/>
                      <a:pt x="14134" y="21174"/>
                      <a:pt x="14278" y="21135"/>
                    </a:cubicBezTo>
                    <a:cubicBezTo>
                      <a:pt x="14862" y="20974"/>
                      <a:pt x="15831" y="20583"/>
                      <a:pt x="16434" y="20264"/>
                    </a:cubicBezTo>
                    <a:cubicBezTo>
                      <a:pt x="16480" y="20240"/>
                      <a:pt x="16522" y="20219"/>
                      <a:pt x="16564" y="20197"/>
                    </a:cubicBezTo>
                    <a:cubicBezTo>
                      <a:pt x="16609" y="20151"/>
                      <a:pt x="16677" y="20102"/>
                      <a:pt x="16768" y="20051"/>
                    </a:cubicBezTo>
                    <a:cubicBezTo>
                      <a:pt x="17425" y="19686"/>
                      <a:pt x="17879" y="19349"/>
                      <a:pt x="18572" y="18713"/>
                    </a:cubicBezTo>
                    <a:cubicBezTo>
                      <a:pt x="19412" y="17940"/>
                      <a:pt x="20664" y="16409"/>
                      <a:pt x="21164" y="15544"/>
                    </a:cubicBezTo>
                    <a:cubicBezTo>
                      <a:pt x="21297" y="15314"/>
                      <a:pt x="21450" y="15064"/>
                      <a:pt x="21503" y="14987"/>
                    </a:cubicBezTo>
                    <a:cubicBezTo>
                      <a:pt x="21594" y="14856"/>
                      <a:pt x="21600" y="14397"/>
                      <a:pt x="21600" y="5969"/>
                    </a:cubicBezTo>
                    <a:lnTo>
                      <a:pt x="21245" y="5382"/>
                    </a:lnTo>
                    <a:cubicBezTo>
                      <a:pt x="20705" y="4486"/>
                      <a:pt x="20029" y="3641"/>
                      <a:pt x="19372" y="3040"/>
                    </a:cubicBezTo>
                    <a:cubicBezTo>
                      <a:pt x="17365" y="1206"/>
                      <a:pt x="14805" y="161"/>
                      <a:pt x="12061" y="6"/>
                    </a:cubicBezTo>
                    <a:cubicBezTo>
                      <a:pt x="11964" y="6"/>
                      <a:pt x="11861" y="5"/>
                      <a:pt x="11744" y="2"/>
                    </a:cubicBezTo>
                    <a:cubicBezTo>
                      <a:pt x="11666" y="1"/>
                      <a:pt x="11588" y="1"/>
                      <a:pt x="11511" y="0"/>
                    </a:cubicBezTo>
                    <a:close/>
                  </a:path>
                </a:pathLst>
              </a:custGeom>
              <a:ln w="12700" cap="flat">
                <a:noFill/>
                <a:miter lim="400000"/>
              </a:ln>
              <a:effectLst/>
            </p:spPr>
          </p:pic>
          <p:sp>
            <p:nvSpPr>
              <p:cNvPr id="394" name="Rectangle"/>
              <p:cNvSpPr/>
              <p:nvPr/>
            </p:nvSpPr>
            <p:spPr>
              <a:xfrm>
                <a:off x="3341944" y="749806"/>
                <a:ext cx="2257773" cy="469768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96" name="Co Maltose 30"/>
            <p:cNvSpPr txBox="1"/>
            <p:nvPr/>
          </p:nvSpPr>
          <p:spPr>
            <a:xfrm>
              <a:off x="1314936" y="214094"/>
              <a:ext cx="2177293" cy="4779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Co Maltose 30</a:t>
              </a:r>
            </a:p>
          </p:txBody>
        </p:sp>
      </p:grpSp>
      <p:grpSp>
        <p:nvGrpSpPr>
          <p:cNvPr id="402" name="Group"/>
          <p:cNvGrpSpPr/>
          <p:nvPr/>
        </p:nvGrpSpPr>
        <p:grpSpPr>
          <a:xfrm>
            <a:off x="8149330" y="962852"/>
            <a:ext cx="5223384" cy="5149341"/>
            <a:chOff x="-13" y="230682"/>
            <a:chExt cx="5223382" cy="5149339"/>
          </a:xfrm>
        </p:grpSpPr>
        <p:grpSp>
          <p:nvGrpSpPr>
            <p:cNvPr id="400" name="Group"/>
            <p:cNvGrpSpPr/>
            <p:nvPr/>
          </p:nvGrpSpPr>
          <p:grpSpPr>
            <a:xfrm>
              <a:off x="-14" y="249410"/>
              <a:ext cx="5223384" cy="5130612"/>
              <a:chOff x="-13" y="115355"/>
              <a:chExt cx="5223382" cy="5130611"/>
            </a:xfrm>
          </p:grpSpPr>
          <p:pic>
            <p:nvPicPr>
              <p:cNvPr id="398" name="CoM37.jpeg" descr="CoM37.jpeg"/>
              <p:cNvPicPr>
                <a:picLocks noChangeAspect="1"/>
              </p:cNvPicPr>
              <p:nvPr/>
            </p:nvPicPr>
            <p:blipFill>
              <a:blip r:embed="rId7"/>
              <a:srcRect l="2453" t="13035" r="47" b="15820"/>
              <a:stretch>
                <a:fillRect/>
              </a:stretch>
            </p:blipFill>
            <p:spPr>
              <a:xfrm rot="711504">
                <a:off x="395729" y="524707"/>
                <a:ext cx="4431898" cy="4311908"/>
              </a:xfrm>
              <a:custGeom>
                <a:avLst/>
                <a:gdLst/>
                <a:ahLst/>
                <a:cxnLst>
                  <a:cxn ang="0">
                    <a:pos x="wd2" y="hd2"/>
                  </a:cxn>
                  <a:cxn ang="5400000">
                    <a:pos x="wd2" y="hd2"/>
                  </a:cxn>
                  <a:cxn ang="10800000">
                    <a:pos x="wd2" y="hd2"/>
                  </a:cxn>
                  <a:cxn ang="16200000">
                    <a:pos x="wd2" y="hd2"/>
                  </a:cxn>
                </a:cxnLst>
                <a:rect l="0" t="0" r="r" b="b"/>
                <a:pathLst>
                  <a:path w="21562" h="21523" extrusionOk="0">
                    <a:moveTo>
                      <a:pt x="10101" y="0"/>
                    </a:moveTo>
                    <a:cubicBezTo>
                      <a:pt x="8304" y="-2"/>
                      <a:pt x="6726" y="385"/>
                      <a:pt x="5181" y="1187"/>
                    </a:cubicBezTo>
                    <a:cubicBezTo>
                      <a:pt x="4102" y="1747"/>
                      <a:pt x="2958" y="2665"/>
                      <a:pt x="2271" y="3525"/>
                    </a:cubicBezTo>
                    <a:cubicBezTo>
                      <a:pt x="2085" y="3757"/>
                      <a:pt x="1960" y="3888"/>
                      <a:pt x="1889" y="3923"/>
                    </a:cubicBezTo>
                    <a:cubicBezTo>
                      <a:pt x="1876" y="3940"/>
                      <a:pt x="1867" y="3956"/>
                      <a:pt x="1854" y="3974"/>
                    </a:cubicBezTo>
                    <a:cubicBezTo>
                      <a:pt x="1499" y="4483"/>
                      <a:pt x="1184" y="5013"/>
                      <a:pt x="941" y="5517"/>
                    </a:cubicBezTo>
                    <a:cubicBezTo>
                      <a:pt x="837" y="5732"/>
                      <a:pt x="731" y="5908"/>
                      <a:pt x="705" y="5908"/>
                    </a:cubicBezTo>
                    <a:cubicBezTo>
                      <a:pt x="679" y="5908"/>
                      <a:pt x="669" y="5927"/>
                      <a:pt x="684" y="5951"/>
                    </a:cubicBezTo>
                    <a:cubicBezTo>
                      <a:pt x="698" y="5976"/>
                      <a:pt x="619" y="6273"/>
                      <a:pt x="508" y="6611"/>
                    </a:cubicBezTo>
                    <a:cubicBezTo>
                      <a:pt x="122" y="7786"/>
                      <a:pt x="-38" y="8952"/>
                      <a:pt x="8" y="10252"/>
                    </a:cubicBezTo>
                    <a:cubicBezTo>
                      <a:pt x="35" y="10998"/>
                      <a:pt x="91" y="11411"/>
                      <a:pt x="244" y="11991"/>
                    </a:cubicBezTo>
                    <a:cubicBezTo>
                      <a:pt x="302" y="12214"/>
                      <a:pt x="371" y="12505"/>
                      <a:pt x="398" y="12641"/>
                    </a:cubicBezTo>
                    <a:cubicBezTo>
                      <a:pt x="401" y="12655"/>
                      <a:pt x="407" y="12677"/>
                      <a:pt x="412" y="12695"/>
                    </a:cubicBezTo>
                    <a:cubicBezTo>
                      <a:pt x="449" y="12784"/>
                      <a:pt x="494" y="12911"/>
                      <a:pt x="556" y="13097"/>
                    </a:cubicBezTo>
                    <a:cubicBezTo>
                      <a:pt x="830" y="13907"/>
                      <a:pt x="990" y="14283"/>
                      <a:pt x="1275" y="14773"/>
                    </a:cubicBezTo>
                    <a:cubicBezTo>
                      <a:pt x="1409" y="15004"/>
                      <a:pt x="1517" y="15235"/>
                      <a:pt x="1514" y="15284"/>
                    </a:cubicBezTo>
                    <a:cubicBezTo>
                      <a:pt x="1511" y="15333"/>
                      <a:pt x="1549" y="15389"/>
                      <a:pt x="1597" y="15409"/>
                    </a:cubicBezTo>
                    <a:cubicBezTo>
                      <a:pt x="1678" y="15441"/>
                      <a:pt x="1677" y="15450"/>
                      <a:pt x="1588" y="15518"/>
                    </a:cubicBezTo>
                    <a:cubicBezTo>
                      <a:pt x="1493" y="15589"/>
                      <a:pt x="1494" y="15595"/>
                      <a:pt x="1601" y="15749"/>
                    </a:cubicBezTo>
                    <a:cubicBezTo>
                      <a:pt x="1662" y="15837"/>
                      <a:pt x="1711" y="15939"/>
                      <a:pt x="1711" y="15975"/>
                    </a:cubicBezTo>
                    <a:cubicBezTo>
                      <a:pt x="1711" y="16042"/>
                      <a:pt x="2225" y="16828"/>
                      <a:pt x="2397" y="17023"/>
                    </a:cubicBezTo>
                    <a:cubicBezTo>
                      <a:pt x="2430" y="17061"/>
                      <a:pt x="2455" y="17115"/>
                      <a:pt x="2468" y="17164"/>
                    </a:cubicBezTo>
                    <a:cubicBezTo>
                      <a:pt x="2486" y="17186"/>
                      <a:pt x="2498" y="17198"/>
                      <a:pt x="2518" y="17223"/>
                    </a:cubicBezTo>
                    <a:cubicBezTo>
                      <a:pt x="2735" y="17489"/>
                      <a:pt x="2832" y="17630"/>
                      <a:pt x="2823" y="17701"/>
                    </a:cubicBezTo>
                    <a:cubicBezTo>
                      <a:pt x="2922" y="17768"/>
                      <a:pt x="3130" y="17953"/>
                      <a:pt x="3335" y="18158"/>
                    </a:cubicBezTo>
                    <a:cubicBezTo>
                      <a:pt x="3872" y="18696"/>
                      <a:pt x="4756" y="19431"/>
                      <a:pt x="5223" y="19731"/>
                    </a:cubicBezTo>
                    <a:cubicBezTo>
                      <a:pt x="6170" y="20339"/>
                      <a:pt x="7608" y="20968"/>
                      <a:pt x="8629" y="21221"/>
                    </a:cubicBezTo>
                    <a:cubicBezTo>
                      <a:pt x="9794" y="21510"/>
                      <a:pt x="11262" y="21598"/>
                      <a:pt x="12450" y="21459"/>
                    </a:cubicBezTo>
                    <a:cubicBezTo>
                      <a:pt x="12465" y="21456"/>
                      <a:pt x="12487" y="21452"/>
                      <a:pt x="12503" y="21449"/>
                    </a:cubicBezTo>
                    <a:cubicBezTo>
                      <a:pt x="12573" y="21423"/>
                      <a:pt x="12680" y="21402"/>
                      <a:pt x="12848" y="21378"/>
                    </a:cubicBezTo>
                    <a:cubicBezTo>
                      <a:pt x="13682" y="21256"/>
                      <a:pt x="14492" y="20993"/>
                      <a:pt x="15860" y="20397"/>
                    </a:cubicBezTo>
                    <a:cubicBezTo>
                      <a:pt x="17302" y="19769"/>
                      <a:pt x="18145" y="19214"/>
                      <a:pt x="19102" y="18261"/>
                    </a:cubicBezTo>
                    <a:cubicBezTo>
                      <a:pt x="20097" y="17272"/>
                      <a:pt x="20869" y="16083"/>
                      <a:pt x="21340" y="14816"/>
                    </a:cubicBezTo>
                    <a:cubicBezTo>
                      <a:pt x="21375" y="14721"/>
                      <a:pt x="21415" y="14639"/>
                      <a:pt x="21448" y="14583"/>
                    </a:cubicBezTo>
                    <a:cubicBezTo>
                      <a:pt x="21456" y="14569"/>
                      <a:pt x="21462" y="14561"/>
                      <a:pt x="21469" y="14551"/>
                    </a:cubicBezTo>
                    <a:cubicBezTo>
                      <a:pt x="21475" y="14542"/>
                      <a:pt x="21483" y="14531"/>
                      <a:pt x="21489" y="14525"/>
                    </a:cubicBezTo>
                    <a:cubicBezTo>
                      <a:pt x="21491" y="14522"/>
                      <a:pt x="21492" y="14519"/>
                      <a:pt x="21494" y="14517"/>
                    </a:cubicBezTo>
                    <a:cubicBezTo>
                      <a:pt x="21498" y="14514"/>
                      <a:pt x="21501" y="14513"/>
                      <a:pt x="21504" y="14511"/>
                    </a:cubicBezTo>
                    <a:cubicBezTo>
                      <a:pt x="21507" y="14510"/>
                      <a:pt x="21509" y="14510"/>
                      <a:pt x="21512" y="14509"/>
                    </a:cubicBezTo>
                    <a:cubicBezTo>
                      <a:pt x="21513" y="14509"/>
                      <a:pt x="21514" y="14507"/>
                      <a:pt x="21516" y="14507"/>
                    </a:cubicBezTo>
                    <a:cubicBezTo>
                      <a:pt x="21520" y="14508"/>
                      <a:pt x="21524" y="14475"/>
                      <a:pt x="21527" y="14420"/>
                    </a:cubicBezTo>
                    <a:cubicBezTo>
                      <a:pt x="21529" y="14397"/>
                      <a:pt x="21530" y="14370"/>
                      <a:pt x="21531" y="14337"/>
                    </a:cubicBezTo>
                    <a:cubicBezTo>
                      <a:pt x="21532" y="14318"/>
                      <a:pt x="21532" y="14282"/>
                      <a:pt x="21533" y="14260"/>
                    </a:cubicBezTo>
                    <a:cubicBezTo>
                      <a:pt x="21546" y="13846"/>
                      <a:pt x="21556" y="12898"/>
                      <a:pt x="21562" y="11437"/>
                    </a:cubicBezTo>
                    <a:cubicBezTo>
                      <a:pt x="21553" y="9409"/>
                      <a:pt x="21541" y="8217"/>
                      <a:pt x="21521" y="8182"/>
                    </a:cubicBezTo>
                    <a:cubicBezTo>
                      <a:pt x="21493" y="8131"/>
                      <a:pt x="21373" y="7833"/>
                      <a:pt x="21255" y="7522"/>
                    </a:cubicBezTo>
                    <a:cubicBezTo>
                      <a:pt x="20545" y="5654"/>
                      <a:pt x="19324" y="3953"/>
                      <a:pt x="17774" y="2671"/>
                    </a:cubicBezTo>
                    <a:cubicBezTo>
                      <a:pt x="17268" y="2253"/>
                      <a:pt x="16541" y="1738"/>
                      <a:pt x="16185" y="1546"/>
                    </a:cubicBezTo>
                    <a:cubicBezTo>
                      <a:pt x="16021" y="1457"/>
                      <a:pt x="15851" y="1363"/>
                      <a:pt x="15808" y="1336"/>
                    </a:cubicBezTo>
                    <a:cubicBezTo>
                      <a:pt x="15430" y="1093"/>
                      <a:pt x="13868" y="480"/>
                      <a:pt x="13109" y="276"/>
                    </a:cubicBezTo>
                    <a:cubicBezTo>
                      <a:pt x="13047" y="259"/>
                      <a:pt x="12978" y="241"/>
                      <a:pt x="12904" y="224"/>
                    </a:cubicBezTo>
                    <a:cubicBezTo>
                      <a:pt x="12811" y="238"/>
                      <a:pt x="12619" y="224"/>
                      <a:pt x="12321" y="179"/>
                    </a:cubicBezTo>
                    <a:cubicBezTo>
                      <a:pt x="11541" y="60"/>
                      <a:pt x="10803" y="1"/>
                      <a:pt x="10101" y="0"/>
                    </a:cubicBezTo>
                    <a:close/>
                    <a:moveTo>
                      <a:pt x="18177" y="20769"/>
                    </a:moveTo>
                    <a:cubicBezTo>
                      <a:pt x="18162" y="20770"/>
                      <a:pt x="18151" y="20770"/>
                      <a:pt x="18142" y="20771"/>
                    </a:cubicBezTo>
                    <a:cubicBezTo>
                      <a:pt x="18145" y="20781"/>
                      <a:pt x="18154" y="20795"/>
                      <a:pt x="18166" y="20807"/>
                    </a:cubicBezTo>
                    <a:cubicBezTo>
                      <a:pt x="18174" y="20811"/>
                      <a:pt x="18181" y="20814"/>
                      <a:pt x="18193" y="20819"/>
                    </a:cubicBezTo>
                    <a:cubicBezTo>
                      <a:pt x="18333" y="20881"/>
                      <a:pt x="18334" y="20881"/>
                      <a:pt x="18297" y="20819"/>
                    </a:cubicBezTo>
                    <a:cubicBezTo>
                      <a:pt x="18289" y="20810"/>
                      <a:pt x="18282" y="20802"/>
                      <a:pt x="18274" y="20795"/>
                    </a:cubicBezTo>
                    <a:cubicBezTo>
                      <a:pt x="18249" y="20778"/>
                      <a:pt x="18212" y="20768"/>
                      <a:pt x="18177" y="20769"/>
                    </a:cubicBezTo>
                    <a:close/>
                  </a:path>
                </a:pathLst>
              </a:custGeom>
              <a:ln w="12700" cap="flat">
                <a:noFill/>
                <a:miter lim="400000"/>
              </a:ln>
              <a:effectLst/>
            </p:spPr>
          </p:pic>
          <p:sp>
            <p:nvSpPr>
              <p:cNvPr id="399" name="Rectangle"/>
              <p:cNvSpPr/>
              <p:nvPr/>
            </p:nvSpPr>
            <p:spPr>
              <a:xfrm>
                <a:off x="2860829" y="413085"/>
                <a:ext cx="2059637" cy="447353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01" name="Co Maltose 37"/>
            <p:cNvSpPr/>
            <p:nvPr/>
          </p:nvSpPr>
          <p:spPr>
            <a:xfrm>
              <a:off x="1867332" y="23068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r>
                <a:t>Co Maltose 37</a:t>
              </a:r>
            </a:p>
          </p:txBody>
        </p:sp>
      </p:grpSp>
      <p:grpSp>
        <p:nvGrpSpPr>
          <p:cNvPr id="407" name="Group"/>
          <p:cNvGrpSpPr/>
          <p:nvPr/>
        </p:nvGrpSpPr>
        <p:grpSpPr>
          <a:xfrm>
            <a:off x="12081291" y="6497305"/>
            <a:ext cx="6462669" cy="6400017"/>
            <a:chOff x="-102" y="-74"/>
            <a:chExt cx="6462667" cy="6400016"/>
          </a:xfrm>
        </p:grpSpPr>
        <p:grpSp>
          <p:nvGrpSpPr>
            <p:cNvPr id="405" name="Group"/>
            <p:cNvGrpSpPr/>
            <p:nvPr/>
          </p:nvGrpSpPr>
          <p:grpSpPr>
            <a:xfrm>
              <a:off x="-103" y="-75"/>
              <a:ext cx="6462669" cy="6400017"/>
              <a:chOff x="-102" y="-74"/>
              <a:chExt cx="6462667" cy="6400016"/>
            </a:xfrm>
          </p:grpSpPr>
          <p:pic>
            <p:nvPicPr>
              <p:cNvPr id="403" name="EC4HB.jpeg" descr="EC4HB.jpeg"/>
              <p:cNvPicPr>
                <a:picLocks noChangeAspect="1"/>
              </p:cNvPicPr>
              <p:nvPr/>
            </p:nvPicPr>
            <p:blipFill>
              <a:blip r:embed="rId8"/>
              <a:srcRect l="3143" t="23879" r="2750" b="9437"/>
              <a:stretch>
                <a:fillRect/>
              </a:stretch>
            </p:blipFill>
            <p:spPr>
              <a:xfrm rot="2115835">
                <a:off x="858688" y="958375"/>
                <a:ext cx="4745087" cy="4483118"/>
              </a:xfrm>
              <a:custGeom>
                <a:avLst/>
                <a:gdLst/>
                <a:ahLst/>
                <a:cxnLst>
                  <a:cxn ang="0">
                    <a:pos x="wd2" y="hd2"/>
                  </a:cxn>
                  <a:cxn ang="5400000">
                    <a:pos x="wd2" y="hd2"/>
                  </a:cxn>
                  <a:cxn ang="10800000">
                    <a:pos x="wd2" y="hd2"/>
                  </a:cxn>
                  <a:cxn ang="16200000">
                    <a:pos x="wd2" y="hd2"/>
                  </a:cxn>
                </a:cxnLst>
                <a:rect l="0" t="0" r="r" b="b"/>
                <a:pathLst>
                  <a:path w="21212" h="21525" extrusionOk="0">
                    <a:moveTo>
                      <a:pt x="10979" y="0"/>
                    </a:moveTo>
                    <a:cubicBezTo>
                      <a:pt x="10840" y="-1"/>
                      <a:pt x="10701" y="2"/>
                      <a:pt x="10562" y="7"/>
                    </a:cubicBezTo>
                    <a:cubicBezTo>
                      <a:pt x="9527" y="47"/>
                      <a:pt x="8651" y="181"/>
                      <a:pt x="7789" y="447"/>
                    </a:cubicBezTo>
                    <a:cubicBezTo>
                      <a:pt x="7696" y="494"/>
                      <a:pt x="7562" y="551"/>
                      <a:pt x="7383" y="617"/>
                    </a:cubicBezTo>
                    <a:cubicBezTo>
                      <a:pt x="4953" y="1511"/>
                      <a:pt x="2884" y="3181"/>
                      <a:pt x="1654" y="5240"/>
                    </a:cubicBezTo>
                    <a:cubicBezTo>
                      <a:pt x="1534" y="5441"/>
                      <a:pt x="1471" y="5537"/>
                      <a:pt x="1429" y="5568"/>
                    </a:cubicBezTo>
                    <a:cubicBezTo>
                      <a:pt x="1288" y="5824"/>
                      <a:pt x="1155" y="6090"/>
                      <a:pt x="1031" y="6364"/>
                    </a:cubicBezTo>
                    <a:cubicBezTo>
                      <a:pt x="359" y="7850"/>
                      <a:pt x="15" y="9385"/>
                      <a:pt x="0" y="10913"/>
                    </a:cubicBezTo>
                    <a:cubicBezTo>
                      <a:pt x="-14" y="12441"/>
                      <a:pt x="301" y="13961"/>
                      <a:pt x="946" y="15417"/>
                    </a:cubicBezTo>
                    <a:cubicBezTo>
                      <a:pt x="1514" y="16700"/>
                      <a:pt x="2416" y="17935"/>
                      <a:pt x="3448" y="18842"/>
                    </a:cubicBezTo>
                    <a:cubicBezTo>
                      <a:pt x="3576" y="18955"/>
                      <a:pt x="3667" y="19043"/>
                      <a:pt x="3722" y="19108"/>
                    </a:cubicBezTo>
                    <a:cubicBezTo>
                      <a:pt x="3760" y="19140"/>
                      <a:pt x="3802" y="19175"/>
                      <a:pt x="3831" y="19198"/>
                    </a:cubicBezTo>
                    <a:cubicBezTo>
                      <a:pt x="4957" y="20087"/>
                      <a:pt x="6615" y="20853"/>
                      <a:pt x="8131" y="21187"/>
                    </a:cubicBezTo>
                    <a:cubicBezTo>
                      <a:pt x="9999" y="21599"/>
                      <a:pt x="12188" y="21419"/>
                      <a:pt x="14259" y="20686"/>
                    </a:cubicBezTo>
                    <a:cubicBezTo>
                      <a:pt x="14824" y="20486"/>
                      <a:pt x="15035" y="20461"/>
                      <a:pt x="15008" y="20597"/>
                    </a:cubicBezTo>
                    <a:cubicBezTo>
                      <a:pt x="14987" y="20701"/>
                      <a:pt x="15753" y="20269"/>
                      <a:pt x="16356" y="19834"/>
                    </a:cubicBezTo>
                    <a:cubicBezTo>
                      <a:pt x="16370" y="19825"/>
                      <a:pt x="16377" y="19819"/>
                      <a:pt x="16390" y="19810"/>
                    </a:cubicBezTo>
                    <a:cubicBezTo>
                      <a:pt x="16448" y="19753"/>
                      <a:pt x="16549" y="19674"/>
                      <a:pt x="16715" y="19549"/>
                    </a:cubicBezTo>
                    <a:cubicBezTo>
                      <a:pt x="16963" y="19360"/>
                      <a:pt x="17496" y="18842"/>
                      <a:pt x="17925" y="18373"/>
                    </a:cubicBezTo>
                    <a:cubicBezTo>
                      <a:pt x="17995" y="18295"/>
                      <a:pt x="18062" y="18219"/>
                      <a:pt x="18130" y="18142"/>
                    </a:cubicBezTo>
                    <a:cubicBezTo>
                      <a:pt x="18159" y="18103"/>
                      <a:pt x="18188" y="18070"/>
                      <a:pt x="18210" y="18053"/>
                    </a:cubicBezTo>
                    <a:cubicBezTo>
                      <a:pt x="18875" y="17290"/>
                      <a:pt x="19412" y="16539"/>
                      <a:pt x="19841" y="15768"/>
                    </a:cubicBezTo>
                    <a:cubicBezTo>
                      <a:pt x="19848" y="15746"/>
                      <a:pt x="19863" y="15721"/>
                      <a:pt x="19883" y="15692"/>
                    </a:cubicBezTo>
                    <a:cubicBezTo>
                      <a:pt x="20301" y="14927"/>
                      <a:pt x="20614" y="14140"/>
                      <a:pt x="20840" y="13298"/>
                    </a:cubicBezTo>
                    <a:cubicBezTo>
                      <a:pt x="21586" y="10511"/>
                      <a:pt x="21198" y="7490"/>
                      <a:pt x="19784" y="5084"/>
                    </a:cubicBezTo>
                    <a:cubicBezTo>
                      <a:pt x="18998" y="3746"/>
                      <a:pt x="18129" y="2796"/>
                      <a:pt x="16874" y="1901"/>
                    </a:cubicBezTo>
                    <a:cubicBezTo>
                      <a:pt x="15170" y="686"/>
                      <a:pt x="13064" y="9"/>
                      <a:pt x="10979" y="0"/>
                    </a:cubicBezTo>
                    <a:close/>
                    <a:moveTo>
                      <a:pt x="14327" y="20955"/>
                    </a:moveTo>
                    <a:cubicBezTo>
                      <a:pt x="14297" y="20955"/>
                      <a:pt x="14238" y="20980"/>
                      <a:pt x="14194" y="21010"/>
                    </a:cubicBezTo>
                    <a:cubicBezTo>
                      <a:pt x="14149" y="21041"/>
                      <a:pt x="14138" y="21065"/>
                      <a:pt x="14167" y="21065"/>
                    </a:cubicBezTo>
                    <a:cubicBezTo>
                      <a:pt x="14196" y="21065"/>
                      <a:pt x="14256" y="21041"/>
                      <a:pt x="14300" y="21010"/>
                    </a:cubicBezTo>
                    <a:cubicBezTo>
                      <a:pt x="14344" y="20980"/>
                      <a:pt x="14356" y="20955"/>
                      <a:pt x="14327" y="20955"/>
                    </a:cubicBezTo>
                    <a:close/>
                    <a:moveTo>
                      <a:pt x="13895" y="21136"/>
                    </a:moveTo>
                    <a:cubicBezTo>
                      <a:pt x="13867" y="21135"/>
                      <a:pt x="13781" y="21160"/>
                      <a:pt x="13660" y="21210"/>
                    </a:cubicBezTo>
                    <a:cubicBezTo>
                      <a:pt x="13557" y="21253"/>
                      <a:pt x="13509" y="21289"/>
                      <a:pt x="13553" y="21290"/>
                    </a:cubicBezTo>
                    <a:cubicBezTo>
                      <a:pt x="13597" y="21291"/>
                      <a:pt x="13704" y="21256"/>
                      <a:pt x="13793" y="21212"/>
                    </a:cubicBezTo>
                    <a:cubicBezTo>
                      <a:pt x="13896" y="21161"/>
                      <a:pt x="13924" y="21136"/>
                      <a:pt x="13895" y="21136"/>
                    </a:cubicBezTo>
                    <a:close/>
                    <a:moveTo>
                      <a:pt x="13473" y="21304"/>
                    </a:moveTo>
                    <a:lnTo>
                      <a:pt x="13259" y="21338"/>
                    </a:lnTo>
                    <a:cubicBezTo>
                      <a:pt x="13141" y="21357"/>
                      <a:pt x="12949" y="21406"/>
                      <a:pt x="12831" y="21448"/>
                    </a:cubicBezTo>
                    <a:lnTo>
                      <a:pt x="12618" y="21525"/>
                    </a:lnTo>
                    <a:lnTo>
                      <a:pt x="12808" y="21496"/>
                    </a:lnTo>
                    <a:cubicBezTo>
                      <a:pt x="12913" y="21480"/>
                      <a:pt x="13105" y="21431"/>
                      <a:pt x="13236" y="21386"/>
                    </a:cubicBezTo>
                    <a:lnTo>
                      <a:pt x="13473" y="21304"/>
                    </a:lnTo>
                    <a:close/>
                  </a:path>
                </a:pathLst>
              </a:custGeom>
              <a:ln w="12700" cap="flat">
                <a:noFill/>
                <a:miter lim="400000"/>
              </a:ln>
              <a:effectLst/>
            </p:spPr>
          </p:pic>
          <p:sp>
            <p:nvSpPr>
              <p:cNvPr id="404" name="Rectangle"/>
              <p:cNvSpPr/>
              <p:nvPr/>
            </p:nvSpPr>
            <p:spPr>
              <a:xfrm>
                <a:off x="3412042" y="862025"/>
                <a:ext cx="2233870" cy="4695353"/>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06" name="EC 4HB"/>
            <p:cNvSpPr txBox="1"/>
            <p:nvPr/>
          </p:nvSpPr>
          <p:spPr>
            <a:xfrm>
              <a:off x="1727134" y="273709"/>
              <a:ext cx="1259674" cy="5397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EC 4HB</a:t>
              </a:r>
            </a:p>
          </p:txBody>
        </p:sp>
      </p:grpSp>
      <p:grpSp>
        <p:nvGrpSpPr>
          <p:cNvPr id="412" name="Group"/>
          <p:cNvGrpSpPr/>
          <p:nvPr/>
        </p:nvGrpSpPr>
        <p:grpSpPr>
          <a:xfrm>
            <a:off x="15234978" y="6523115"/>
            <a:ext cx="6445804" cy="6399872"/>
            <a:chOff x="68" y="-12"/>
            <a:chExt cx="6445803" cy="6399870"/>
          </a:xfrm>
        </p:grpSpPr>
        <p:grpSp>
          <p:nvGrpSpPr>
            <p:cNvPr id="410" name="Group"/>
            <p:cNvGrpSpPr/>
            <p:nvPr/>
          </p:nvGrpSpPr>
          <p:grpSpPr>
            <a:xfrm>
              <a:off x="68" y="-13"/>
              <a:ext cx="6445805" cy="6399872"/>
              <a:chOff x="68" y="-12"/>
              <a:chExt cx="6445803" cy="6399870"/>
            </a:xfrm>
          </p:grpSpPr>
          <p:pic>
            <p:nvPicPr>
              <p:cNvPr id="408" name="ECACE.jpeg" descr="ECACE.jpeg"/>
              <p:cNvPicPr>
                <a:picLocks noChangeAspect="1"/>
              </p:cNvPicPr>
              <p:nvPr/>
            </p:nvPicPr>
            <p:blipFill>
              <a:blip r:embed="rId9"/>
              <a:srcRect l="68" t="18344" r="1858" b="12734"/>
              <a:stretch>
                <a:fillRect/>
              </a:stretch>
            </p:blipFill>
            <p:spPr>
              <a:xfrm rot="2323530">
                <a:off x="864175" y="989717"/>
                <a:ext cx="4717592" cy="4420413"/>
              </a:xfrm>
              <a:custGeom>
                <a:avLst/>
                <a:gdLst/>
                <a:ahLst/>
                <a:cxnLst>
                  <a:cxn ang="0">
                    <a:pos x="wd2" y="hd2"/>
                  </a:cxn>
                  <a:cxn ang="5400000">
                    <a:pos x="wd2" y="hd2"/>
                  </a:cxn>
                  <a:cxn ang="10800000">
                    <a:pos x="wd2" y="hd2"/>
                  </a:cxn>
                  <a:cxn ang="16200000">
                    <a:pos x="wd2" y="hd2"/>
                  </a:cxn>
                </a:cxnLst>
                <a:rect l="0" t="0" r="r" b="b"/>
                <a:pathLst>
                  <a:path w="21376" h="21593" extrusionOk="0">
                    <a:moveTo>
                      <a:pt x="10959" y="0"/>
                    </a:moveTo>
                    <a:cubicBezTo>
                      <a:pt x="10144" y="3"/>
                      <a:pt x="9313" y="92"/>
                      <a:pt x="8481" y="271"/>
                    </a:cubicBezTo>
                    <a:cubicBezTo>
                      <a:pt x="7777" y="422"/>
                      <a:pt x="7552" y="494"/>
                      <a:pt x="6803" y="802"/>
                    </a:cubicBezTo>
                    <a:cubicBezTo>
                      <a:pt x="3535" y="2147"/>
                      <a:pt x="1271" y="4589"/>
                      <a:pt x="316" y="7799"/>
                    </a:cubicBezTo>
                    <a:cubicBezTo>
                      <a:pt x="184" y="8244"/>
                      <a:pt x="56" y="8651"/>
                      <a:pt x="31" y="8704"/>
                    </a:cubicBezTo>
                    <a:cubicBezTo>
                      <a:pt x="18" y="8730"/>
                      <a:pt x="8" y="9607"/>
                      <a:pt x="0" y="10973"/>
                    </a:cubicBezTo>
                    <a:cubicBezTo>
                      <a:pt x="9" y="12397"/>
                      <a:pt x="22" y="13162"/>
                      <a:pt x="38" y="13192"/>
                    </a:cubicBezTo>
                    <a:cubicBezTo>
                      <a:pt x="66" y="13246"/>
                      <a:pt x="169" y="13562"/>
                      <a:pt x="268" y="13894"/>
                    </a:cubicBezTo>
                    <a:cubicBezTo>
                      <a:pt x="729" y="15443"/>
                      <a:pt x="1620" y="16933"/>
                      <a:pt x="2723" y="18004"/>
                    </a:cubicBezTo>
                    <a:cubicBezTo>
                      <a:pt x="2957" y="18233"/>
                      <a:pt x="3337" y="18604"/>
                      <a:pt x="3568" y="18830"/>
                    </a:cubicBezTo>
                    <a:cubicBezTo>
                      <a:pt x="3798" y="19056"/>
                      <a:pt x="4168" y="19383"/>
                      <a:pt x="4390" y="19555"/>
                    </a:cubicBezTo>
                    <a:cubicBezTo>
                      <a:pt x="4560" y="19688"/>
                      <a:pt x="4656" y="19763"/>
                      <a:pt x="4704" y="19815"/>
                    </a:cubicBezTo>
                    <a:cubicBezTo>
                      <a:pt x="5326" y="20245"/>
                      <a:pt x="6086" y="20656"/>
                      <a:pt x="6824" y="20951"/>
                    </a:cubicBezTo>
                    <a:cubicBezTo>
                      <a:pt x="7210" y="21105"/>
                      <a:pt x="8446" y="21445"/>
                      <a:pt x="8790" y="21492"/>
                    </a:cubicBezTo>
                    <a:cubicBezTo>
                      <a:pt x="8904" y="21508"/>
                      <a:pt x="9014" y="21532"/>
                      <a:pt x="9069" y="21552"/>
                    </a:cubicBezTo>
                    <a:cubicBezTo>
                      <a:pt x="9363" y="21585"/>
                      <a:pt x="9714" y="21592"/>
                      <a:pt x="10417" y="21593"/>
                    </a:cubicBezTo>
                    <a:cubicBezTo>
                      <a:pt x="10566" y="21593"/>
                      <a:pt x="10669" y="21592"/>
                      <a:pt x="10790" y="21591"/>
                    </a:cubicBezTo>
                    <a:cubicBezTo>
                      <a:pt x="11803" y="21571"/>
                      <a:pt x="12291" y="21494"/>
                      <a:pt x="13277" y="21228"/>
                    </a:cubicBezTo>
                    <a:cubicBezTo>
                      <a:pt x="13287" y="21225"/>
                      <a:pt x="13298" y="21222"/>
                      <a:pt x="13309" y="21219"/>
                    </a:cubicBezTo>
                    <a:cubicBezTo>
                      <a:pt x="13361" y="21186"/>
                      <a:pt x="13485" y="21146"/>
                      <a:pt x="13749" y="21067"/>
                    </a:cubicBezTo>
                    <a:cubicBezTo>
                      <a:pt x="14277" y="20910"/>
                      <a:pt x="15189" y="20511"/>
                      <a:pt x="15686" y="20218"/>
                    </a:cubicBezTo>
                    <a:cubicBezTo>
                      <a:pt x="16802" y="19562"/>
                      <a:pt x="17785" y="18728"/>
                      <a:pt x="18506" y="17826"/>
                    </a:cubicBezTo>
                    <a:cubicBezTo>
                      <a:pt x="19086" y="17100"/>
                      <a:pt x="19818" y="15900"/>
                      <a:pt x="19734" y="15810"/>
                    </a:cubicBezTo>
                    <a:cubicBezTo>
                      <a:pt x="19716" y="15790"/>
                      <a:pt x="19759" y="15691"/>
                      <a:pt x="19829" y="15591"/>
                    </a:cubicBezTo>
                    <a:cubicBezTo>
                      <a:pt x="20220" y="15034"/>
                      <a:pt x="20780" y="13704"/>
                      <a:pt x="21032" y="12733"/>
                    </a:cubicBezTo>
                    <a:cubicBezTo>
                      <a:pt x="21600" y="10549"/>
                      <a:pt x="21461" y="8284"/>
                      <a:pt x="20637" y="6310"/>
                    </a:cubicBezTo>
                    <a:cubicBezTo>
                      <a:pt x="19697" y="4057"/>
                      <a:pt x="18171" y="2378"/>
                      <a:pt x="16022" y="1233"/>
                    </a:cubicBezTo>
                    <a:cubicBezTo>
                      <a:pt x="14476" y="408"/>
                      <a:pt x="12752" y="-7"/>
                      <a:pt x="10959" y="0"/>
                    </a:cubicBezTo>
                    <a:close/>
                  </a:path>
                </a:pathLst>
              </a:custGeom>
              <a:ln w="12700" cap="flat">
                <a:noFill/>
                <a:miter lim="400000"/>
              </a:ln>
              <a:effectLst/>
            </p:spPr>
          </p:pic>
          <p:sp>
            <p:nvSpPr>
              <p:cNvPr id="409" name="Rectangle"/>
              <p:cNvSpPr/>
              <p:nvPr/>
            </p:nvSpPr>
            <p:spPr>
              <a:xfrm>
                <a:off x="3446114" y="918502"/>
                <a:ext cx="2155771" cy="4574772"/>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11" name="EC Acetate"/>
            <p:cNvSpPr txBox="1"/>
            <p:nvPr/>
          </p:nvSpPr>
          <p:spPr>
            <a:xfrm>
              <a:off x="1107363" y="41243"/>
              <a:ext cx="2641769" cy="75252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EC Acetate</a:t>
              </a:r>
            </a:p>
          </p:txBody>
        </p:sp>
      </p:grpSp>
      <p:grpSp>
        <p:nvGrpSpPr>
          <p:cNvPr id="416" name="Group"/>
          <p:cNvGrpSpPr/>
          <p:nvPr/>
        </p:nvGrpSpPr>
        <p:grpSpPr>
          <a:xfrm>
            <a:off x="11660591" y="607451"/>
            <a:ext cx="6155497" cy="6130963"/>
            <a:chOff x="2117" y="75379"/>
            <a:chExt cx="6155495" cy="6130962"/>
          </a:xfrm>
        </p:grpSpPr>
        <p:pic>
          <p:nvPicPr>
            <p:cNvPr id="413" name="IMG_1265.jpeg" descr="IMG_1265.jpeg"/>
            <p:cNvPicPr>
              <a:picLocks noChangeAspect="1"/>
            </p:cNvPicPr>
            <p:nvPr/>
          </p:nvPicPr>
          <p:blipFill>
            <a:blip r:embed="rId10"/>
            <a:srcRect l="59" t="17659" r="4360" b="15052"/>
            <a:stretch>
              <a:fillRect/>
            </a:stretch>
          </p:blipFill>
          <p:spPr>
            <a:xfrm rot="2483370">
              <a:off x="834715" y="1033452"/>
              <a:ext cx="4490300" cy="4214817"/>
            </a:xfrm>
            <a:custGeom>
              <a:avLst/>
              <a:gdLst/>
              <a:ahLst/>
              <a:cxnLst>
                <a:cxn ang="0">
                  <a:pos x="wd2" y="hd2"/>
                </a:cxn>
                <a:cxn ang="5400000">
                  <a:pos x="wd2" y="hd2"/>
                </a:cxn>
                <a:cxn ang="10800000">
                  <a:pos x="wd2" y="hd2"/>
                </a:cxn>
                <a:cxn ang="16200000">
                  <a:pos x="wd2" y="hd2"/>
                </a:cxn>
              </a:cxnLst>
              <a:rect l="0" t="0" r="r" b="b"/>
              <a:pathLst>
                <a:path w="21593" h="21597" extrusionOk="0">
                  <a:moveTo>
                    <a:pt x="10105" y="0"/>
                  </a:moveTo>
                  <a:cubicBezTo>
                    <a:pt x="10083" y="1"/>
                    <a:pt x="10059" y="11"/>
                    <a:pt x="10037" y="31"/>
                  </a:cubicBezTo>
                  <a:cubicBezTo>
                    <a:pt x="10000" y="64"/>
                    <a:pt x="9766" y="120"/>
                    <a:pt x="9516" y="155"/>
                  </a:cubicBezTo>
                  <a:cubicBezTo>
                    <a:pt x="9017" y="225"/>
                    <a:pt x="8474" y="340"/>
                    <a:pt x="7947" y="478"/>
                  </a:cubicBezTo>
                  <a:cubicBezTo>
                    <a:pt x="7945" y="483"/>
                    <a:pt x="7944" y="487"/>
                    <a:pt x="7941" y="493"/>
                  </a:cubicBezTo>
                  <a:cubicBezTo>
                    <a:pt x="7925" y="520"/>
                    <a:pt x="7800" y="574"/>
                    <a:pt x="7663" y="610"/>
                  </a:cubicBezTo>
                  <a:cubicBezTo>
                    <a:pt x="7525" y="647"/>
                    <a:pt x="7108" y="800"/>
                    <a:pt x="6737" y="952"/>
                  </a:cubicBezTo>
                  <a:cubicBezTo>
                    <a:pt x="4561" y="1841"/>
                    <a:pt x="2942" y="3061"/>
                    <a:pt x="1798" y="4670"/>
                  </a:cubicBezTo>
                  <a:cubicBezTo>
                    <a:pt x="1078" y="5681"/>
                    <a:pt x="491" y="6900"/>
                    <a:pt x="227" y="7926"/>
                  </a:cubicBezTo>
                  <a:cubicBezTo>
                    <a:pt x="150" y="8224"/>
                    <a:pt x="64" y="8512"/>
                    <a:pt x="36" y="8566"/>
                  </a:cubicBezTo>
                  <a:cubicBezTo>
                    <a:pt x="21" y="8596"/>
                    <a:pt x="9" y="9471"/>
                    <a:pt x="0" y="11011"/>
                  </a:cubicBezTo>
                  <a:cubicBezTo>
                    <a:pt x="5" y="12113"/>
                    <a:pt x="12" y="12901"/>
                    <a:pt x="19" y="12908"/>
                  </a:cubicBezTo>
                  <a:cubicBezTo>
                    <a:pt x="37" y="12927"/>
                    <a:pt x="134" y="13208"/>
                    <a:pt x="235" y="13532"/>
                  </a:cubicBezTo>
                  <a:cubicBezTo>
                    <a:pt x="424" y="14140"/>
                    <a:pt x="953" y="15345"/>
                    <a:pt x="1294" y="15948"/>
                  </a:cubicBezTo>
                  <a:cubicBezTo>
                    <a:pt x="1400" y="16137"/>
                    <a:pt x="1686" y="16524"/>
                    <a:pt x="1929" y="16806"/>
                  </a:cubicBezTo>
                  <a:cubicBezTo>
                    <a:pt x="2173" y="17089"/>
                    <a:pt x="2489" y="17481"/>
                    <a:pt x="2632" y="17677"/>
                  </a:cubicBezTo>
                  <a:cubicBezTo>
                    <a:pt x="2852" y="17979"/>
                    <a:pt x="2881" y="18045"/>
                    <a:pt x="2823" y="18120"/>
                  </a:cubicBezTo>
                  <a:cubicBezTo>
                    <a:pt x="2732" y="18236"/>
                    <a:pt x="2836" y="18371"/>
                    <a:pt x="2943" y="18277"/>
                  </a:cubicBezTo>
                  <a:cubicBezTo>
                    <a:pt x="2994" y="18232"/>
                    <a:pt x="3069" y="18270"/>
                    <a:pt x="3237" y="18429"/>
                  </a:cubicBezTo>
                  <a:cubicBezTo>
                    <a:pt x="3360" y="18547"/>
                    <a:pt x="3468" y="18678"/>
                    <a:pt x="3477" y="18720"/>
                  </a:cubicBezTo>
                  <a:cubicBezTo>
                    <a:pt x="3499" y="18820"/>
                    <a:pt x="3692" y="19034"/>
                    <a:pt x="3762" y="19035"/>
                  </a:cubicBezTo>
                  <a:cubicBezTo>
                    <a:pt x="3792" y="19036"/>
                    <a:pt x="4025" y="19208"/>
                    <a:pt x="4279" y="19420"/>
                  </a:cubicBezTo>
                  <a:cubicBezTo>
                    <a:pt x="4533" y="19631"/>
                    <a:pt x="4753" y="19804"/>
                    <a:pt x="4767" y="19804"/>
                  </a:cubicBezTo>
                  <a:cubicBezTo>
                    <a:pt x="4782" y="19804"/>
                    <a:pt x="4959" y="19912"/>
                    <a:pt x="5161" y="20044"/>
                  </a:cubicBezTo>
                  <a:cubicBezTo>
                    <a:pt x="5886" y="20518"/>
                    <a:pt x="7056" y="21021"/>
                    <a:pt x="8044" y="21285"/>
                  </a:cubicBezTo>
                  <a:cubicBezTo>
                    <a:pt x="8962" y="21530"/>
                    <a:pt x="9507" y="21596"/>
                    <a:pt x="10586" y="21598"/>
                  </a:cubicBezTo>
                  <a:cubicBezTo>
                    <a:pt x="12353" y="21600"/>
                    <a:pt x="13723" y="21293"/>
                    <a:pt x="15338" y="20524"/>
                  </a:cubicBezTo>
                  <a:cubicBezTo>
                    <a:pt x="15388" y="20497"/>
                    <a:pt x="15438" y="20469"/>
                    <a:pt x="15491" y="20441"/>
                  </a:cubicBezTo>
                  <a:cubicBezTo>
                    <a:pt x="15609" y="20379"/>
                    <a:pt x="15742" y="20305"/>
                    <a:pt x="15873" y="20231"/>
                  </a:cubicBezTo>
                  <a:cubicBezTo>
                    <a:pt x="15879" y="20228"/>
                    <a:pt x="15886" y="20224"/>
                    <a:pt x="15892" y="20221"/>
                  </a:cubicBezTo>
                  <a:lnTo>
                    <a:pt x="16403" y="19883"/>
                  </a:lnTo>
                  <a:cubicBezTo>
                    <a:pt x="16685" y="19698"/>
                    <a:pt x="17172" y="19328"/>
                    <a:pt x="17485" y="19060"/>
                  </a:cubicBezTo>
                  <a:cubicBezTo>
                    <a:pt x="17946" y="18665"/>
                    <a:pt x="18052" y="18547"/>
                    <a:pt x="18041" y="18439"/>
                  </a:cubicBezTo>
                  <a:cubicBezTo>
                    <a:pt x="18033" y="18366"/>
                    <a:pt x="18077" y="18216"/>
                    <a:pt x="18140" y="18108"/>
                  </a:cubicBezTo>
                  <a:cubicBezTo>
                    <a:pt x="18203" y="18000"/>
                    <a:pt x="18311" y="17786"/>
                    <a:pt x="18381" y="17632"/>
                  </a:cubicBezTo>
                  <a:cubicBezTo>
                    <a:pt x="18455" y="17467"/>
                    <a:pt x="18535" y="17361"/>
                    <a:pt x="18575" y="17376"/>
                  </a:cubicBezTo>
                  <a:cubicBezTo>
                    <a:pt x="18686" y="17418"/>
                    <a:pt x="18925" y="17150"/>
                    <a:pt x="18968" y="16935"/>
                  </a:cubicBezTo>
                  <a:cubicBezTo>
                    <a:pt x="18973" y="16911"/>
                    <a:pt x="18984" y="16873"/>
                    <a:pt x="18991" y="16849"/>
                  </a:cubicBezTo>
                  <a:cubicBezTo>
                    <a:pt x="18998" y="16826"/>
                    <a:pt x="19003" y="16790"/>
                    <a:pt x="19001" y="16772"/>
                  </a:cubicBezTo>
                  <a:cubicBezTo>
                    <a:pt x="18993" y="16699"/>
                    <a:pt x="19885" y="15748"/>
                    <a:pt x="20092" y="15592"/>
                  </a:cubicBezTo>
                  <a:cubicBezTo>
                    <a:pt x="20152" y="15477"/>
                    <a:pt x="20213" y="15363"/>
                    <a:pt x="20251" y="15293"/>
                  </a:cubicBezTo>
                  <a:cubicBezTo>
                    <a:pt x="21128" y="13708"/>
                    <a:pt x="21580" y="11990"/>
                    <a:pt x="21592" y="10289"/>
                  </a:cubicBezTo>
                  <a:cubicBezTo>
                    <a:pt x="21600" y="9268"/>
                    <a:pt x="21449" y="8252"/>
                    <a:pt x="21136" y="7275"/>
                  </a:cubicBezTo>
                  <a:cubicBezTo>
                    <a:pt x="21105" y="7176"/>
                    <a:pt x="21082" y="7095"/>
                    <a:pt x="21062" y="7023"/>
                  </a:cubicBezTo>
                  <a:cubicBezTo>
                    <a:pt x="20955" y="6712"/>
                    <a:pt x="20833" y="6406"/>
                    <a:pt x="20696" y="6105"/>
                  </a:cubicBezTo>
                  <a:cubicBezTo>
                    <a:pt x="20659" y="6047"/>
                    <a:pt x="20617" y="5968"/>
                    <a:pt x="20571" y="5872"/>
                  </a:cubicBezTo>
                  <a:cubicBezTo>
                    <a:pt x="20336" y="5372"/>
                    <a:pt x="19762" y="4460"/>
                    <a:pt x="19407" y="4023"/>
                  </a:cubicBezTo>
                  <a:cubicBezTo>
                    <a:pt x="18280" y="2631"/>
                    <a:pt x="16741" y="1530"/>
                    <a:pt x="15012" y="877"/>
                  </a:cubicBezTo>
                  <a:cubicBezTo>
                    <a:pt x="14053" y="515"/>
                    <a:pt x="12559" y="157"/>
                    <a:pt x="12000" y="157"/>
                  </a:cubicBezTo>
                  <a:cubicBezTo>
                    <a:pt x="11931" y="157"/>
                    <a:pt x="11866" y="150"/>
                    <a:pt x="11817" y="139"/>
                  </a:cubicBezTo>
                  <a:cubicBezTo>
                    <a:pt x="11659" y="130"/>
                    <a:pt x="11498" y="123"/>
                    <a:pt x="11336" y="118"/>
                  </a:cubicBezTo>
                  <a:cubicBezTo>
                    <a:pt x="10732" y="101"/>
                    <a:pt x="10209" y="60"/>
                    <a:pt x="10172" y="29"/>
                  </a:cubicBezTo>
                  <a:cubicBezTo>
                    <a:pt x="10150" y="10"/>
                    <a:pt x="10128" y="0"/>
                    <a:pt x="10105" y="0"/>
                  </a:cubicBezTo>
                  <a:close/>
                  <a:moveTo>
                    <a:pt x="20520" y="501"/>
                  </a:moveTo>
                  <a:cubicBezTo>
                    <a:pt x="20507" y="501"/>
                    <a:pt x="20481" y="526"/>
                    <a:pt x="20463" y="558"/>
                  </a:cubicBezTo>
                  <a:cubicBezTo>
                    <a:pt x="20444" y="589"/>
                    <a:pt x="20456" y="615"/>
                    <a:pt x="20487" y="615"/>
                  </a:cubicBezTo>
                  <a:cubicBezTo>
                    <a:pt x="20519" y="615"/>
                    <a:pt x="20543" y="589"/>
                    <a:pt x="20543" y="558"/>
                  </a:cubicBezTo>
                  <a:cubicBezTo>
                    <a:pt x="20543" y="526"/>
                    <a:pt x="20533" y="501"/>
                    <a:pt x="20520" y="501"/>
                  </a:cubicBezTo>
                  <a:close/>
                </a:path>
              </a:pathLst>
            </a:custGeom>
            <a:ln w="12700" cap="flat">
              <a:noFill/>
              <a:miter lim="400000"/>
            </a:ln>
            <a:effectLst/>
          </p:spPr>
        </p:pic>
        <p:sp>
          <p:nvSpPr>
            <p:cNvPr id="414" name="PF 4HB"/>
            <p:cNvSpPr txBox="1"/>
            <p:nvPr/>
          </p:nvSpPr>
          <p:spPr>
            <a:xfrm>
              <a:off x="1881939" y="309040"/>
              <a:ext cx="1259674" cy="5397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PF 4HB</a:t>
              </a:r>
            </a:p>
          </p:txBody>
        </p:sp>
        <p:sp>
          <p:nvSpPr>
            <p:cNvPr id="415" name="Rectangle"/>
            <p:cNvSpPr/>
            <p:nvPr/>
          </p:nvSpPr>
          <p:spPr>
            <a:xfrm>
              <a:off x="3315260" y="887417"/>
              <a:ext cx="2149950" cy="447700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421" name="Group"/>
          <p:cNvGrpSpPr/>
          <p:nvPr/>
        </p:nvGrpSpPr>
        <p:grpSpPr>
          <a:xfrm>
            <a:off x="14836559" y="756855"/>
            <a:ext cx="5791515" cy="5756952"/>
            <a:chOff x="-87" y="-65"/>
            <a:chExt cx="5791513" cy="5756950"/>
          </a:xfrm>
        </p:grpSpPr>
        <p:sp>
          <p:nvSpPr>
            <p:cNvPr id="417" name="PF Acetate"/>
            <p:cNvSpPr txBox="1"/>
            <p:nvPr/>
          </p:nvSpPr>
          <p:spPr>
            <a:xfrm>
              <a:off x="1408403" y="108506"/>
              <a:ext cx="1827300" cy="4248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PF Acetate</a:t>
              </a:r>
            </a:p>
          </p:txBody>
        </p:sp>
        <p:grpSp>
          <p:nvGrpSpPr>
            <p:cNvPr id="420" name="Group"/>
            <p:cNvGrpSpPr/>
            <p:nvPr/>
          </p:nvGrpSpPr>
          <p:grpSpPr>
            <a:xfrm>
              <a:off x="-88" y="-66"/>
              <a:ext cx="5791514" cy="5756952"/>
              <a:chOff x="-87" y="-65"/>
              <a:chExt cx="5791513" cy="5756950"/>
            </a:xfrm>
          </p:grpSpPr>
          <p:pic>
            <p:nvPicPr>
              <p:cNvPr id="418" name="PFACE.jpeg" descr="PFACE.jpeg"/>
              <p:cNvPicPr>
                <a:picLocks noChangeAspect="1"/>
              </p:cNvPicPr>
              <p:nvPr/>
            </p:nvPicPr>
            <p:blipFill>
              <a:blip r:embed="rId11"/>
              <a:srcRect l="696" t="17777" b="10509"/>
              <a:stretch>
                <a:fillRect/>
              </a:stretch>
            </p:blipFill>
            <p:spPr>
              <a:xfrm rot="2160383">
                <a:off x="789674" y="850583"/>
                <a:ext cx="4211990" cy="4055654"/>
              </a:xfrm>
              <a:custGeom>
                <a:avLst/>
                <a:gdLst/>
                <a:ahLst/>
                <a:cxnLst>
                  <a:cxn ang="0">
                    <a:pos x="wd2" y="hd2"/>
                  </a:cxn>
                  <a:cxn ang="5400000">
                    <a:pos x="wd2" y="hd2"/>
                  </a:cxn>
                  <a:cxn ang="10800000">
                    <a:pos x="wd2" y="hd2"/>
                  </a:cxn>
                  <a:cxn ang="16200000">
                    <a:pos x="wd2" y="hd2"/>
                  </a:cxn>
                </a:cxnLst>
                <a:rect l="0" t="0" r="r" b="b"/>
                <a:pathLst>
                  <a:path w="21599" h="21453" extrusionOk="0">
                    <a:moveTo>
                      <a:pt x="11364" y="1"/>
                    </a:moveTo>
                    <a:cubicBezTo>
                      <a:pt x="9521" y="-11"/>
                      <a:pt x="8401" y="208"/>
                      <a:pt x="6677" y="918"/>
                    </a:cubicBezTo>
                    <a:cubicBezTo>
                      <a:pt x="6394" y="1035"/>
                      <a:pt x="6093" y="1158"/>
                      <a:pt x="6008" y="1191"/>
                    </a:cubicBezTo>
                    <a:cubicBezTo>
                      <a:pt x="5717" y="1303"/>
                      <a:pt x="4616" y="1967"/>
                      <a:pt x="4152" y="2312"/>
                    </a:cubicBezTo>
                    <a:cubicBezTo>
                      <a:pt x="1459" y="4309"/>
                      <a:pt x="-1" y="7206"/>
                      <a:pt x="0" y="10546"/>
                    </a:cubicBezTo>
                    <a:cubicBezTo>
                      <a:pt x="1" y="11648"/>
                      <a:pt x="142" y="12532"/>
                      <a:pt x="474" y="13510"/>
                    </a:cubicBezTo>
                    <a:cubicBezTo>
                      <a:pt x="1015" y="15098"/>
                      <a:pt x="1796" y="16342"/>
                      <a:pt x="3059" y="17620"/>
                    </a:cubicBezTo>
                    <a:cubicBezTo>
                      <a:pt x="3331" y="17896"/>
                      <a:pt x="3544" y="18140"/>
                      <a:pt x="3531" y="18162"/>
                    </a:cubicBezTo>
                    <a:cubicBezTo>
                      <a:pt x="3504" y="18207"/>
                      <a:pt x="3733" y="18454"/>
                      <a:pt x="4095" y="18769"/>
                    </a:cubicBezTo>
                    <a:cubicBezTo>
                      <a:pt x="4229" y="18886"/>
                      <a:pt x="4384" y="19024"/>
                      <a:pt x="4439" y="19075"/>
                    </a:cubicBezTo>
                    <a:cubicBezTo>
                      <a:pt x="4493" y="19126"/>
                      <a:pt x="4559" y="19168"/>
                      <a:pt x="4583" y="19168"/>
                    </a:cubicBezTo>
                    <a:cubicBezTo>
                      <a:pt x="4607" y="19168"/>
                      <a:pt x="4666" y="19212"/>
                      <a:pt x="4714" y="19266"/>
                    </a:cubicBezTo>
                    <a:cubicBezTo>
                      <a:pt x="4733" y="19289"/>
                      <a:pt x="4747" y="19307"/>
                      <a:pt x="4756" y="19323"/>
                    </a:cubicBezTo>
                    <a:cubicBezTo>
                      <a:pt x="4998" y="19498"/>
                      <a:pt x="5244" y="19662"/>
                      <a:pt x="5497" y="19816"/>
                    </a:cubicBezTo>
                    <a:cubicBezTo>
                      <a:pt x="5822" y="20007"/>
                      <a:pt x="6176" y="20197"/>
                      <a:pt x="6517" y="20364"/>
                    </a:cubicBezTo>
                    <a:cubicBezTo>
                      <a:pt x="7683" y="20914"/>
                      <a:pt x="8954" y="21263"/>
                      <a:pt x="10337" y="21408"/>
                    </a:cubicBezTo>
                    <a:cubicBezTo>
                      <a:pt x="12067" y="21589"/>
                      <a:pt x="14128" y="21222"/>
                      <a:pt x="15791" y="20446"/>
                    </a:cubicBezTo>
                    <a:cubicBezTo>
                      <a:pt x="15862" y="20403"/>
                      <a:pt x="15950" y="20354"/>
                      <a:pt x="16078" y="20286"/>
                    </a:cubicBezTo>
                    <a:cubicBezTo>
                      <a:pt x="16727" y="19942"/>
                      <a:pt x="17853" y="19172"/>
                      <a:pt x="18288" y="18775"/>
                    </a:cubicBezTo>
                    <a:cubicBezTo>
                      <a:pt x="18645" y="18449"/>
                      <a:pt x="19235" y="17814"/>
                      <a:pt x="19403" y="17576"/>
                    </a:cubicBezTo>
                    <a:cubicBezTo>
                      <a:pt x="19463" y="17492"/>
                      <a:pt x="19704" y="17200"/>
                      <a:pt x="19940" y="16925"/>
                    </a:cubicBezTo>
                    <a:cubicBezTo>
                      <a:pt x="20430" y="16358"/>
                      <a:pt x="21008" y="15480"/>
                      <a:pt x="21359" y="14774"/>
                    </a:cubicBezTo>
                    <a:lnTo>
                      <a:pt x="21599" y="14291"/>
                    </a:lnTo>
                    <a:lnTo>
                      <a:pt x="21599" y="9639"/>
                    </a:lnTo>
                    <a:lnTo>
                      <a:pt x="21599" y="6626"/>
                    </a:lnTo>
                    <a:lnTo>
                      <a:pt x="21298" y="6045"/>
                    </a:lnTo>
                    <a:cubicBezTo>
                      <a:pt x="21133" y="5724"/>
                      <a:pt x="20887" y="5283"/>
                      <a:pt x="20750" y="5066"/>
                    </a:cubicBezTo>
                    <a:cubicBezTo>
                      <a:pt x="20413" y="4530"/>
                      <a:pt x="19635" y="3536"/>
                      <a:pt x="19397" y="3336"/>
                    </a:cubicBezTo>
                    <a:cubicBezTo>
                      <a:pt x="19290" y="3247"/>
                      <a:pt x="19017" y="3009"/>
                      <a:pt x="18791" y="2807"/>
                    </a:cubicBezTo>
                    <a:cubicBezTo>
                      <a:pt x="17937" y="2049"/>
                      <a:pt x="16562" y="1212"/>
                      <a:pt x="15528" y="821"/>
                    </a:cubicBezTo>
                    <a:cubicBezTo>
                      <a:pt x="14009" y="248"/>
                      <a:pt x="12802" y="10"/>
                      <a:pt x="11364" y="1"/>
                    </a:cubicBezTo>
                    <a:close/>
                  </a:path>
                </a:pathLst>
              </a:custGeom>
              <a:ln w="12700" cap="flat">
                <a:noFill/>
                <a:miter lim="400000"/>
              </a:ln>
              <a:effectLst/>
            </p:spPr>
          </p:pic>
          <p:sp>
            <p:nvSpPr>
              <p:cNvPr id="419" name="Rectangle"/>
              <p:cNvSpPr/>
              <p:nvPr/>
            </p:nvSpPr>
            <p:spPr>
              <a:xfrm>
                <a:off x="3245577" y="822776"/>
                <a:ext cx="1901742" cy="434054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grpSp>
        <p:nvGrpSpPr>
          <p:cNvPr id="426" name="Group"/>
          <p:cNvGrpSpPr/>
          <p:nvPr/>
        </p:nvGrpSpPr>
        <p:grpSpPr>
          <a:xfrm>
            <a:off x="18425080" y="823845"/>
            <a:ext cx="5657213" cy="5610787"/>
            <a:chOff x="-68" y="0"/>
            <a:chExt cx="5657212" cy="5610786"/>
          </a:xfrm>
        </p:grpSpPr>
        <p:grpSp>
          <p:nvGrpSpPr>
            <p:cNvPr id="424" name="Group"/>
            <p:cNvGrpSpPr/>
            <p:nvPr/>
          </p:nvGrpSpPr>
          <p:grpSpPr>
            <a:xfrm>
              <a:off x="-69" y="0"/>
              <a:ext cx="5657213" cy="5610787"/>
              <a:chOff x="-68" y="0"/>
              <a:chExt cx="5657212" cy="5610786"/>
            </a:xfrm>
          </p:grpSpPr>
          <p:pic>
            <p:nvPicPr>
              <p:cNvPr id="422" name="PFM.jpeg" descr="PFM.jpeg"/>
              <p:cNvPicPr>
                <a:picLocks noChangeAspect="1"/>
              </p:cNvPicPr>
              <p:nvPr/>
            </p:nvPicPr>
            <p:blipFill>
              <a:blip r:embed="rId12"/>
              <a:srcRect l="6802" t="26129" r="1327" b="15758"/>
              <a:stretch>
                <a:fillRect/>
              </a:stretch>
            </p:blipFill>
            <p:spPr>
              <a:xfrm rot="2533414">
                <a:off x="664847" y="980561"/>
                <a:ext cx="4327380" cy="3649664"/>
              </a:xfrm>
              <a:custGeom>
                <a:avLst/>
                <a:gdLst/>
                <a:ahLst/>
                <a:cxnLst>
                  <a:cxn ang="0">
                    <a:pos x="wd2" y="hd2"/>
                  </a:cxn>
                  <a:cxn ang="5400000">
                    <a:pos x="wd2" y="hd2"/>
                  </a:cxn>
                  <a:cxn ang="10800000">
                    <a:pos x="wd2" y="hd2"/>
                  </a:cxn>
                  <a:cxn ang="16200000">
                    <a:pos x="wd2" y="hd2"/>
                  </a:cxn>
                </a:cxnLst>
                <a:rect l="0" t="0" r="r" b="b"/>
                <a:pathLst>
                  <a:path w="21569" h="21600" extrusionOk="0">
                    <a:moveTo>
                      <a:pt x="6530" y="0"/>
                    </a:moveTo>
                    <a:cubicBezTo>
                      <a:pt x="3386" y="1368"/>
                      <a:pt x="892" y="4243"/>
                      <a:pt x="40" y="7505"/>
                    </a:cubicBezTo>
                    <a:cubicBezTo>
                      <a:pt x="25" y="7559"/>
                      <a:pt x="14" y="7626"/>
                      <a:pt x="0" y="7683"/>
                    </a:cubicBezTo>
                    <a:lnTo>
                      <a:pt x="0" y="14363"/>
                    </a:lnTo>
                    <a:cubicBezTo>
                      <a:pt x="177" y="14971"/>
                      <a:pt x="407" y="15598"/>
                      <a:pt x="661" y="16153"/>
                    </a:cubicBezTo>
                    <a:cubicBezTo>
                      <a:pt x="684" y="16202"/>
                      <a:pt x="705" y="16252"/>
                      <a:pt x="728" y="16301"/>
                    </a:cubicBezTo>
                    <a:cubicBezTo>
                      <a:pt x="757" y="16362"/>
                      <a:pt x="786" y="16421"/>
                      <a:pt x="815" y="16480"/>
                    </a:cubicBezTo>
                    <a:cubicBezTo>
                      <a:pt x="1460" y="17760"/>
                      <a:pt x="3466" y="20381"/>
                      <a:pt x="4303" y="21039"/>
                    </a:cubicBezTo>
                    <a:cubicBezTo>
                      <a:pt x="4515" y="21206"/>
                      <a:pt x="4812" y="21403"/>
                      <a:pt x="5123" y="21600"/>
                    </a:cubicBezTo>
                    <a:lnTo>
                      <a:pt x="15728" y="21600"/>
                    </a:lnTo>
                    <a:cubicBezTo>
                      <a:pt x="17982" y="20216"/>
                      <a:pt x="19230" y="18543"/>
                      <a:pt x="20423" y="15305"/>
                    </a:cubicBezTo>
                    <a:cubicBezTo>
                      <a:pt x="21247" y="13067"/>
                      <a:pt x="21436" y="12136"/>
                      <a:pt x="21434" y="10314"/>
                    </a:cubicBezTo>
                    <a:cubicBezTo>
                      <a:pt x="21430" y="7537"/>
                      <a:pt x="20564" y="4970"/>
                      <a:pt x="18907" y="2840"/>
                    </a:cubicBezTo>
                    <a:cubicBezTo>
                      <a:pt x="18166" y="1886"/>
                      <a:pt x="16419" y="576"/>
                      <a:pt x="15159" y="0"/>
                    </a:cubicBezTo>
                    <a:lnTo>
                      <a:pt x="6530" y="0"/>
                    </a:lnTo>
                    <a:close/>
                    <a:moveTo>
                      <a:pt x="21548" y="15789"/>
                    </a:moveTo>
                    <a:cubicBezTo>
                      <a:pt x="21384" y="15793"/>
                      <a:pt x="21196" y="15996"/>
                      <a:pt x="21115" y="16256"/>
                    </a:cubicBezTo>
                    <a:cubicBezTo>
                      <a:pt x="20998" y="16632"/>
                      <a:pt x="21215" y="16561"/>
                      <a:pt x="21443" y="16148"/>
                    </a:cubicBezTo>
                    <a:cubicBezTo>
                      <a:pt x="21553" y="15950"/>
                      <a:pt x="21600" y="15788"/>
                      <a:pt x="21548" y="15789"/>
                    </a:cubicBezTo>
                    <a:close/>
                  </a:path>
                </a:pathLst>
              </a:custGeom>
              <a:ln w="12700" cap="flat">
                <a:noFill/>
                <a:miter lim="400000"/>
              </a:ln>
              <a:effectLst/>
            </p:spPr>
          </p:pic>
          <p:sp>
            <p:nvSpPr>
              <p:cNvPr id="423" name="Rectangle"/>
              <p:cNvSpPr/>
              <p:nvPr/>
            </p:nvSpPr>
            <p:spPr>
              <a:xfrm>
                <a:off x="3102577" y="647856"/>
                <a:ext cx="1897472" cy="459433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25" name="PF Maltose"/>
            <p:cNvSpPr txBox="1"/>
            <p:nvPr/>
          </p:nvSpPr>
          <p:spPr>
            <a:xfrm>
              <a:off x="1329258" y="70371"/>
              <a:ext cx="1655370"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r>
                <a:t>PF Maltose</a:t>
              </a:r>
            </a:p>
          </p:txBody>
        </p:sp>
      </p:grpSp>
      <p:grpSp>
        <p:nvGrpSpPr>
          <p:cNvPr id="431" name="Group"/>
          <p:cNvGrpSpPr/>
          <p:nvPr/>
        </p:nvGrpSpPr>
        <p:grpSpPr>
          <a:xfrm>
            <a:off x="18693308" y="6757793"/>
            <a:ext cx="6077209" cy="6099282"/>
            <a:chOff x="145357" y="0"/>
            <a:chExt cx="6077207" cy="6099280"/>
          </a:xfrm>
        </p:grpSpPr>
        <p:sp>
          <p:nvSpPr>
            <p:cNvPr id="427" name="EC Maltose"/>
            <p:cNvSpPr txBox="1"/>
            <p:nvPr/>
          </p:nvSpPr>
          <p:spPr>
            <a:xfrm>
              <a:off x="1275626" y="0"/>
              <a:ext cx="2550270" cy="7264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EC Maltose</a:t>
              </a:r>
            </a:p>
          </p:txBody>
        </p:sp>
        <p:grpSp>
          <p:nvGrpSpPr>
            <p:cNvPr id="430" name="Group"/>
            <p:cNvGrpSpPr/>
            <p:nvPr/>
          </p:nvGrpSpPr>
          <p:grpSpPr>
            <a:xfrm>
              <a:off x="145357" y="6780"/>
              <a:ext cx="6077208" cy="6092501"/>
              <a:chOff x="145357" y="-26"/>
              <a:chExt cx="6077207" cy="6092500"/>
            </a:xfrm>
          </p:grpSpPr>
          <p:pic>
            <p:nvPicPr>
              <p:cNvPr id="428" name="ECM.jpeg" descr="ECM.jpeg"/>
              <p:cNvPicPr>
                <a:picLocks noChangeAspect="1"/>
              </p:cNvPicPr>
              <p:nvPr/>
            </p:nvPicPr>
            <p:blipFill>
              <a:blip r:embed="rId13"/>
              <a:srcRect t="15898" r="17" b="7153"/>
              <a:stretch>
                <a:fillRect/>
              </a:stretch>
            </p:blipFill>
            <p:spPr>
              <a:xfrm rot="2366312">
                <a:off x="1050360" y="856832"/>
                <a:ext cx="4267201" cy="4378783"/>
              </a:xfrm>
              <a:custGeom>
                <a:avLst/>
                <a:gdLst/>
                <a:ahLst/>
                <a:cxnLst>
                  <a:cxn ang="0">
                    <a:pos x="wd2" y="hd2"/>
                  </a:cxn>
                  <a:cxn ang="5400000">
                    <a:pos x="wd2" y="hd2"/>
                  </a:cxn>
                  <a:cxn ang="10800000">
                    <a:pos x="wd2" y="hd2"/>
                  </a:cxn>
                  <a:cxn ang="16200000">
                    <a:pos x="wd2" y="hd2"/>
                  </a:cxn>
                </a:cxnLst>
                <a:rect l="0" t="0" r="r" b="b"/>
                <a:pathLst>
                  <a:path w="21600" h="21430" extrusionOk="0">
                    <a:moveTo>
                      <a:pt x="11144" y="1"/>
                    </a:moveTo>
                    <a:cubicBezTo>
                      <a:pt x="10304" y="5"/>
                      <a:pt x="9139" y="105"/>
                      <a:pt x="8265" y="259"/>
                    </a:cubicBezTo>
                    <a:cubicBezTo>
                      <a:pt x="6803" y="516"/>
                      <a:pt x="4920" y="1318"/>
                      <a:pt x="3634" y="2230"/>
                    </a:cubicBezTo>
                    <a:cubicBezTo>
                      <a:pt x="2618" y="2952"/>
                      <a:pt x="1900" y="3623"/>
                      <a:pt x="1211" y="4487"/>
                    </a:cubicBezTo>
                    <a:cubicBezTo>
                      <a:pt x="958" y="4806"/>
                      <a:pt x="358" y="5694"/>
                      <a:pt x="358" y="5752"/>
                    </a:cubicBezTo>
                    <a:cubicBezTo>
                      <a:pt x="358" y="5763"/>
                      <a:pt x="277" y="5910"/>
                      <a:pt x="179" y="6078"/>
                    </a:cubicBezTo>
                    <a:lnTo>
                      <a:pt x="0" y="6385"/>
                    </a:lnTo>
                    <a:lnTo>
                      <a:pt x="0" y="9499"/>
                    </a:lnTo>
                    <a:lnTo>
                      <a:pt x="0" y="14904"/>
                    </a:lnTo>
                    <a:lnTo>
                      <a:pt x="0" y="15753"/>
                    </a:lnTo>
                    <a:lnTo>
                      <a:pt x="115" y="15841"/>
                    </a:lnTo>
                    <a:cubicBezTo>
                      <a:pt x="178" y="15889"/>
                      <a:pt x="274" y="16015"/>
                      <a:pt x="329" y="16120"/>
                    </a:cubicBezTo>
                    <a:cubicBezTo>
                      <a:pt x="384" y="16225"/>
                      <a:pt x="508" y="16417"/>
                      <a:pt x="603" y="16546"/>
                    </a:cubicBezTo>
                    <a:cubicBezTo>
                      <a:pt x="667" y="16633"/>
                      <a:pt x="708" y="16714"/>
                      <a:pt x="727" y="16775"/>
                    </a:cubicBezTo>
                    <a:cubicBezTo>
                      <a:pt x="849" y="16922"/>
                      <a:pt x="1009" y="17118"/>
                      <a:pt x="1219" y="17377"/>
                    </a:cubicBezTo>
                    <a:cubicBezTo>
                      <a:pt x="1792" y="18084"/>
                      <a:pt x="2305" y="18567"/>
                      <a:pt x="3060" y="19112"/>
                    </a:cubicBezTo>
                    <a:cubicBezTo>
                      <a:pt x="3552" y="19467"/>
                      <a:pt x="4368" y="19961"/>
                      <a:pt x="4844" y="20194"/>
                    </a:cubicBezTo>
                    <a:cubicBezTo>
                      <a:pt x="5135" y="20336"/>
                      <a:pt x="6157" y="20737"/>
                      <a:pt x="6527" y="20854"/>
                    </a:cubicBezTo>
                    <a:cubicBezTo>
                      <a:pt x="8534" y="21487"/>
                      <a:pt x="10702" y="21599"/>
                      <a:pt x="13000" y="21190"/>
                    </a:cubicBezTo>
                    <a:cubicBezTo>
                      <a:pt x="13800" y="21048"/>
                      <a:pt x="13986" y="21001"/>
                      <a:pt x="14717" y="20765"/>
                    </a:cubicBezTo>
                    <a:cubicBezTo>
                      <a:pt x="14840" y="20725"/>
                      <a:pt x="14958" y="20690"/>
                      <a:pt x="15067" y="20658"/>
                    </a:cubicBezTo>
                    <a:cubicBezTo>
                      <a:pt x="15072" y="20647"/>
                      <a:pt x="15083" y="20636"/>
                      <a:pt x="15101" y="20625"/>
                    </a:cubicBezTo>
                    <a:cubicBezTo>
                      <a:pt x="15129" y="20608"/>
                      <a:pt x="15352" y="20526"/>
                      <a:pt x="15597" y="20444"/>
                    </a:cubicBezTo>
                    <a:lnTo>
                      <a:pt x="15660" y="20423"/>
                    </a:lnTo>
                    <a:cubicBezTo>
                      <a:pt x="15708" y="20372"/>
                      <a:pt x="15861" y="20281"/>
                      <a:pt x="16073" y="20178"/>
                    </a:cubicBezTo>
                    <a:cubicBezTo>
                      <a:pt x="16624" y="19911"/>
                      <a:pt x="17110" y="19615"/>
                      <a:pt x="17638" y="19224"/>
                    </a:cubicBezTo>
                    <a:cubicBezTo>
                      <a:pt x="17851" y="19067"/>
                      <a:pt x="18123" y="18872"/>
                      <a:pt x="18241" y="18789"/>
                    </a:cubicBezTo>
                    <a:cubicBezTo>
                      <a:pt x="18760" y="18428"/>
                      <a:pt x="19698" y="17436"/>
                      <a:pt x="20318" y="16594"/>
                    </a:cubicBezTo>
                    <a:cubicBezTo>
                      <a:pt x="20533" y="16303"/>
                      <a:pt x="20628" y="16182"/>
                      <a:pt x="20696" y="16142"/>
                    </a:cubicBezTo>
                    <a:cubicBezTo>
                      <a:pt x="20765" y="16058"/>
                      <a:pt x="20819" y="16005"/>
                      <a:pt x="20837" y="16015"/>
                    </a:cubicBezTo>
                    <a:cubicBezTo>
                      <a:pt x="20864" y="16032"/>
                      <a:pt x="20887" y="15996"/>
                      <a:pt x="20887" y="15938"/>
                    </a:cubicBezTo>
                    <a:cubicBezTo>
                      <a:pt x="20887" y="15879"/>
                      <a:pt x="21049" y="15520"/>
                      <a:pt x="21246" y="15139"/>
                    </a:cubicBezTo>
                    <a:lnTo>
                      <a:pt x="21592" y="14471"/>
                    </a:lnTo>
                    <a:cubicBezTo>
                      <a:pt x="21595" y="13774"/>
                      <a:pt x="21598" y="12949"/>
                      <a:pt x="21600" y="11950"/>
                    </a:cubicBezTo>
                    <a:cubicBezTo>
                      <a:pt x="21593" y="9151"/>
                      <a:pt x="21577" y="7160"/>
                      <a:pt x="21560" y="7141"/>
                    </a:cubicBezTo>
                    <a:cubicBezTo>
                      <a:pt x="21536" y="7115"/>
                      <a:pt x="21454" y="6937"/>
                      <a:pt x="21377" y="6746"/>
                    </a:cubicBezTo>
                    <a:cubicBezTo>
                      <a:pt x="21170" y="6232"/>
                      <a:pt x="20634" y="5262"/>
                      <a:pt x="20332" y="4853"/>
                    </a:cubicBezTo>
                    <a:cubicBezTo>
                      <a:pt x="20186" y="4655"/>
                      <a:pt x="20070" y="4477"/>
                      <a:pt x="20073" y="4456"/>
                    </a:cubicBezTo>
                    <a:cubicBezTo>
                      <a:pt x="20094" y="4326"/>
                      <a:pt x="19963" y="4145"/>
                      <a:pt x="19454" y="3615"/>
                    </a:cubicBezTo>
                    <a:cubicBezTo>
                      <a:pt x="19318" y="3473"/>
                      <a:pt x="19168" y="3295"/>
                      <a:pt x="19121" y="3219"/>
                    </a:cubicBezTo>
                    <a:cubicBezTo>
                      <a:pt x="19074" y="3143"/>
                      <a:pt x="18947" y="3025"/>
                      <a:pt x="18840" y="2957"/>
                    </a:cubicBezTo>
                    <a:cubicBezTo>
                      <a:pt x="18732" y="2889"/>
                      <a:pt x="18411" y="2648"/>
                      <a:pt x="18125" y="2423"/>
                    </a:cubicBezTo>
                    <a:cubicBezTo>
                      <a:pt x="17562" y="1980"/>
                      <a:pt x="17259" y="1784"/>
                      <a:pt x="16740" y="1523"/>
                    </a:cubicBezTo>
                    <a:cubicBezTo>
                      <a:pt x="16557" y="1431"/>
                      <a:pt x="16288" y="1291"/>
                      <a:pt x="16140" y="1213"/>
                    </a:cubicBezTo>
                    <a:cubicBezTo>
                      <a:pt x="15369" y="804"/>
                      <a:pt x="13380" y="195"/>
                      <a:pt x="12518" y="104"/>
                    </a:cubicBezTo>
                    <a:cubicBezTo>
                      <a:pt x="12405" y="92"/>
                      <a:pt x="12104" y="58"/>
                      <a:pt x="11851" y="30"/>
                    </a:cubicBezTo>
                    <a:cubicBezTo>
                      <a:pt x="11666" y="9"/>
                      <a:pt x="11423" y="-1"/>
                      <a:pt x="11144" y="1"/>
                    </a:cubicBezTo>
                    <a:close/>
                  </a:path>
                </a:pathLst>
              </a:custGeom>
              <a:ln w="12700" cap="flat">
                <a:noFill/>
                <a:miter lim="400000"/>
              </a:ln>
              <a:effectLst/>
            </p:spPr>
          </p:pic>
          <p:sp>
            <p:nvSpPr>
              <p:cNvPr id="429" name="Rectangle"/>
              <p:cNvSpPr/>
              <p:nvPr/>
            </p:nvSpPr>
            <p:spPr>
              <a:xfrm>
                <a:off x="3344258" y="803970"/>
                <a:ext cx="2114850" cy="452540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TotalTime>
  <Words>1102</Words>
  <Application>Microsoft Office PowerPoint</Application>
  <PresentationFormat>Custom</PresentationFormat>
  <Paragraphs>171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Helvetica Neue</vt:lpstr>
      <vt:lpstr>Helvetica Neue Medium</vt:lpstr>
      <vt:lpstr>21_BasicWhite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Andrew Freiburger</cp:lastModifiedBy>
  <cp:revision>11</cp:revision>
  <dcterms:modified xsi:type="dcterms:W3CDTF">2022-11-13T01:50:02Z</dcterms:modified>
</cp:coreProperties>
</file>